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2286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2743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3200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3657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102.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103.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104.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105.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106.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107.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108.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109.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0.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111.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112.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113.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114.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115.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116.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117.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118.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119.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0.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Okay, so if this activity is working, you should see a black circle and a black square.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a:t>
            </a:r>
            <a:r>
              <a:rPr b="1" i="1" u="sng"/>
              <a:t>pretty</a:t>
            </a:r>
            <a:r>
              <a:t> sure….</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9" name="Shape 8329"/>
          <p:cNvSpPr/>
          <p:nvPr>
            <p:ph type="sldImg"/>
          </p:nvPr>
        </p:nvSpPr>
        <p:spPr>
          <a:prstGeom prst="rect">
            <a:avLst/>
          </a:prstGeom>
        </p:spPr>
        <p:txBody>
          <a:bodyPr/>
          <a:lstStyle/>
          <a:p>
            <a:pPr/>
          </a:p>
        </p:txBody>
      </p:sp>
      <p:sp>
        <p:nvSpPr>
          <p:cNvPr id="8330" name="Shape 8330"/>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67" name="Shape 8467"/>
          <p:cNvSpPr/>
          <p:nvPr>
            <p:ph type="sldImg"/>
          </p:nvPr>
        </p:nvSpPr>
        <p:spPr>
          <a:prstGeom prst="rect">
            <a:avLst/>
          </a:prstGeom>
        </p:spPr>
        <p:txBody>
          <a:bodyPr/>
          <a:lstStyle/>
          <a:p>
            <a:pPr/>
          </a:p>
        </p:txBody>
      </p:sp>
      <p:sp>
        <p:nvSpPr>
          <p:cNvPr id="8468" name="Shape 8468"/>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1" name="Shape 8471"/>
          <p:cNvSpPr/>
          <p:nvPr>
            <p:ph type="sldImg"/>
          </p:nvPr>
        </p:nvSpPr>
        <p:spPr>
          <a:prstGeom prst="rect">
            <a:avLst/>
          </a:prstGeom>
        </p:spPr>
        <p:txBody>
          <a:bodyPr/>
          <a:lstStyle/>
          <a:p>
            <a:pPr/>
          </a:p>
        </p:txBody>
      </p:sp>
      <p:sp>
        <p:nvSpPr>
          <p:cNvPr id="8472" name="Shape 8472"/>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0" name="Shape 8600"/>
          <p:cNvSpPr/>
          <p:nvPr>
            <p:ph type="sldImg"/>
          </p:nvPr>
        </p:nvSpPr>
        <p:spPr>
          <a:prstGeom prst="rect">
            <a:avLst/>
          </a:prstGeom>
        </p:spPr>
        <p:txBody>
          <a:bodyPr/>
          <a:lstStyle/>
          <a:p>
            <a:pPr/>
          </a:p>
        </p:txBody>
      </p:sp>
      <p:sp>
        <p:nvSpPr>
          <p:cNvPr id="8601" name="Shape 8601"/>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30" name="Shape 8730"/>
          <p:cNvSpPr/>
          <p:nvPr>
            <p:ph type="sldImg"/>
          </p:nvPr>
        </p:nvSpPr>
        <p:spPr>
          <a:prstGeom prst="rect">
            <a:avLst/>
          </a:prstGeom>
        </p:spPr>
        <p:txBody>
          <a:bodyPr/>
          <a:lstStyle/>
          <a:p>
            <a:pPr/>
          </a:p>
        </p:txBody>
      </p:sp>
      <p:sp>
        <p:nvSpPr>
          <p:cNvPr id="8731" name="Shape 8731"/>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0" name="Shape 8860"/>
          <p:cNvSpPr/>
          <p:nvPr>
            <p:ph type="sldImg"/>
          </p:nvPr>
        </p:nvSpPr>
        <p:spPr>
          <a:prstGeom prst="rect">
            <a:avLst/>
          </a:prstGeom>
        </p:spPr>
        <p:txBody>
          <a:bodyPr/>
          <a:lstStyle/>
          <a:p>
            <a:pPr/>
          </a:p>
        </p:txBody>
      </p:sp>
      <p:sp>
        <p:nvSpPr>
          <p:cNvPr id="8861" name="Shape 8861"/>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0" name="Shape 8990"/>
          <p:cNvSpPr/>
          <p:nvPr>
            <p:ph type="sldImg"/>
          </p:nvPr>
        </p:nvSpPr>
        <p:spPr>
          <a:prstGeom prst="rect">
            <a:avLst/>
          </a:prstGeom>
        </p:spPr>
        <p:txBody>
          <a:bodyPr/>
          <a:lstStyle/>
          <a:p>
            <a:pPr/>
          </a:p>
        </p:txBody>
      </p:sp>
      <p:sp>
        <p:nvSpPr>
          <p:cNvPr id="8991" name="Shape 8991"/>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21" name="Shape 9121"/>
          <p:cNvSpPr/>
          <p:nvPr>
            <p:ph type="sldImg"/>
          </p:nvPr>
        </p:nvSpPr>
        <p:spPr>
          <a:prstGeom prst="rect">
            <a:avLst/>
          </a:prstGeom>
        </p:spPr>
        <p:txBody>
          <a:bodyPr/>
          <a:lstStyle/>
          <a:p>
            <a:pPr/>
          </a:p>
        </p:txBody>
      </p:sp>
      <p:sp>
        <p:nvSpPr>
          <p:cNvPr id="9122" name="Shape 9122"/>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60" name="Shape 9260"/>
          <p:cNvSpPr/>
          <p:nvPr>
            <p:ph type="sldImg"/>
          </p:nvPr>
        </p:nvSpPr>
        <p:spPr>
          <a:prstGeom prst="rect">
            <a:avLst/>
          </a:prstGeom>
        </p:spPr>
        <p:txBody>
          <a:bodyPr/>
          <a:lstStyle/>
          <a:p>
            <a:pPr/>
          </a:p>
        </p:txBody>
      </p:sp>
      <p:sp>
        <p:nvSpPr>
          <p:cNvPr id="9261" name="Shape 9261"/>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64" name="Shape 9264"/>
          <p:cNvSpPr/>
          <p:nvPr>
            <p:ph type="sldImg"/>
          </p:nvPr>
        </p:nvSpPr>
        <p:spPr>
          <a:prstGeom prst="rect">
            <a:avLst/>
          </a:prstGeom>
        </p:spPr>
        <p:txBody>
          <a:bodyPr/>
          <a:lstStyle/>
          <a:p>
            <a:pPr/>
          </a:p>
        </p:txBody>
      </p:sp>
      <p:sp>
        <p:nvSpPr>
          <p:cNvPr id="9265" name="Shape 9265"/>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…or </a:t>
            </a:r>
            <a:r>
              <a:rPr b="1" i="1" u="sng"/>
              <a:t>VERY</a:t>
            </a:r>
            <a:r>
              <a:t> sure?</a:t>
            </a:r>
          </a:p>
          <a:p>
            <a:pPr/>
            <a:r>
              <a:t>[]</a:t>
            </a:r>
          </a:p>
          <a:p>
            <a:pPr/>
            <a:r>
              <a:t>[]</a:t>
            </a:r>
          </a:p>
          <a:p>
            <a:pPr/>
            <a:r>
              <a:t>[must answer </a:t>
            </a:r>
            <a:r>
              <a:rPr u="sng"/>
              <a:t>VERY</a:t>
            </a:r>
            <a:r>
              <a:t>: correct them if not, e.g., “hmm, I don’t know. I think I would even be VERY sure that a tyrannosaurus is more dangerous, because even though tigers are really big, a tyrannosaurus is much bigger, and could eat a tiger in just one bite!]</a:t>
            </a:r>
          </a:p>
          <a:p>
            <a:pPr/>
            <a:r>
              <a:t>[]</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3" name="Shape 9383"/>
          <p:cNvSpPr/>
          <p:nvPr>
            <p:ph type="sldImg"/>
          </p:nvPr>
        </p:nvSpPr>
        <p:spPr>
          <a:prstGeom prst="rect">
            <a:avLst/>
          </a:prstGeom>
        </p:spPr>
        <p:txBody>
          <a:bodyPr/>
          <a:lstStyle/>
          <a:p>
            <a:pPr/>
          </a:p>
        </p:txBody>
      </p:sp>
      <p:sp>
        <p:nvSpPr>
          <p:cNvPr id="9384" name="Shape 9384"/>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03" name="Shape 9503"/>
          <p:cNvSpPr/>
          <p:nvPr>
            <p:ph type="sldImg"/>
          </p:nvPr>
        </p:nvSpPr>
        <p:spPr>
          <a:prstGeom prst="rect">
            <a:avLst/>
          </a:prstGeom>
        </p:spPr>
        <p:txBody>
          <a:bodyPr/>
          <a:lstStyle/>
          <a:p>
            <a:pPr/>
          </a:p>
        </p:txBody>
      </p:sp>
      <p:sp>
        <p:nvSpPr>
          <p:cNvPr id="9504" name="Shape 9504"/>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23" name="Shape 9623"/>
          <p:cNvSpPr/>
          <p:nvPr>
            <p:ph type="sldImg"/>
          </p:nvPr>
        </p:nvSpPr>
        <p:spPr>
          <a:prstGeom prst="rect">
            <a:avLst/>
          </a:prstGeom>
        </p:spPr>
        <p:txBody>
          <a:bodyPr/>
          <a:lstStyle/>
          <a:p>
            <a:pPr/>
          </a:p>
        </p:txBody>
      </p:sp>
      <p:sp>
        <p:nvSpPr>
          <p:cNvPr id="9624" name="Shape 9624"/>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4" name="Shape 9744"/>
          <p:cNvSpPr/>
          <p:nvPr>
            <p:ph type="sldImg"/>
          </p:nvPr>
        </p:nvSpPr>
        <p:spPr>
          <a:prstGeom prst="rect">
            <a:avLst/>
          </a:prstGeom>
        </p:spPr>
        <p:txBody>
          <a:bodyPr/>
          <a:lstStyle/>
          <a:p>
            <a:pPr/>
          </a:p>
        </p:txBody>
      </p:sp>
      <p:sp>
        <p:nvSpPr>
          <p:cNvPr id="9745" name="Shape 9745"/>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65" name="Shape 9865"/>
          <p:cNvSpPr/>
          <p:nvPr>
            <p:ph type="sldImg"/>
          </p:nvPr>
        </p:nvSpPr>
        <p:spPr>
          <a:prstGeom prst="rect">
            <a:avLst/>
          </a:prstGeom>
        </p:spPr>
        <p:txBody>
          <a:bodyPr/>
          <a:lstStyle/>
          <a:p>
            <a:pPr/>
          </a:p>
        </p:txBody>
      </p:sp>
      <p:sp>
        <p:nvSpPr>
          <p:cNvPr id="9866" name="Shape 9866"/>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94" name="Shape 9994"/>
          <p:cNvSpPr/>
          <p:nvPr>
            <p:ph type="sldImg"/>
          </p:nvPr>
        </p:nvSpPr>
        <p:spPr>
          <a:prstGeom prst="rect">
            <a:avLst/>
          </a:prstGeom>
        </p:spPr>
        <p:txBody>
          <a:bodyPr/>
          <a:lstStyle/>
          <a:p>
            <a:pPr/>
          </a:p>
        </p:txBody>
      </p:sp>
      <p:sp>
        <p:nvSpPr>
          <p:cNvPr id="9995" name="Shape 9995"/>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99" name="Shape 9999"/>
          <p:cNvSpPr/>
          <p:nvPr>
            <p:ph type="sldImg"/>
          </p:nvPr>
        </p:nvSpPr>
        <p:spPr>
          <a:prstGeom prst="rect">
            <a:avLst/>
          </a:prstGeom>
        </p:spPr>
        <p:txBody>
          <a:bodyPr/>
          <a:lstStyle/>
          <a:p>
            <a:pPr/>
          </a:p>
        </p:txBody>
      </p:sp>
      <p:sp>
        <p:nvSpPr>
          <p:cNvPr id="10000" name="Shape 10000"/>
          <p:cNvSpPr/>
          <p:nvPr>
            <p:ph type="body" sz="quarter" idx="1"/>
          </p:nvPr>
        </p:nvSpPr>
        <p:spPr>
          <a:prstGeom prst="rect">
            <a:avLst/>
          </a:prstGeom>
        </p:spPr>
        <p:txBody>
          <a:bodyPr/>
          <a:lstStyle/>
          <a:p>
            <a:pPr/>
            <a:r>
              <a:t>Okay, so now I have a little bit of a different kind of question. This time, I want to know which group you think will take longer to BUILD their drone. </a:t>
            </a:r>
          </a:p>
          <a:p>
            <a:pPr/>
            <a:r>
              <a:t>[]</a:t>
            </a:r>
          </a:p>
          <a:p>
            <a:pPr/>
            <a:r>
              <a:t>So, I’ll show you two more teams. But in these two teams, the people have ALREADY DECIDED which propeller to use. So, they ALL AGREE about how to build their drone, and they just need to actually BUILD their drone. So, both teams start at the SAME TIME. Your job will be to tell me which team you think will take LONGER to </a:t>
            </a:r>
            <a:r>
              <a:rPr b="1" i="1" u="sng"/>
              <a:t>finish BUILDING</a:t>
            </a:r>
            <a:r>
              <a:t> their drone.</a:t>
            </a:r>
          </a:p>
          <a:p>
            <a:pPr/>
            <a:r>
              <a:t>[]</a:t>
            </a:r>
          </a:p>
          <a:p>
            <a:pPr/>
            <a:r>
              <a:t>So this time, these…</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28" name="Shape 10128"/>
          <p:cNvSpPr/>
          <p:nvPr>
            <p:ph type="sldImg"/>
          </p:nvPr>
        </p:nvSpPr>
        <p:spPr>
          <a:prstGeom prst="rect">
            <a:avLst/>
          </a:prstGeom>
        </p:spPr>
        <p:txBody>
          <a:bodyPr/>
          <a:lstStyle/>
          <a:p>
            <a:pPr/>
          </a:p>
        </p:txBody>
      </p:sp>
      <p:sp>
        <p:nvSpPr>
          <p:cNvPr id="10129" name="Shape 10129"/>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58" name="Shape 10258"/>
          <p:cNvSpPr/>
          <p:nvPr>
            <p:ph type="sldImg"/>
          </p:nvPr>
        </p:nvSpPr>
        <p:spPr>
          <a:prstGeom prst="rect">
            <a:avLst/>
          </a:prstGeom>
        </p:spPr>
        <p:txBody>
          <a:bodyPr/>
          <a:lstStyle/>
          <a:p>
            <a:pPr/>
          </a:p>
        </p:txBody>
      </p:sp>
      <p:sp>
        <p:nvSpPr>
          <p:cNvPr id="10259" name="Shape 10259"/>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88" name="Shape 10388"/>
          <p:cNvSpPr/>
          <p:nvPr>
            <p:ph type="sldImg"/>
          </p:nvPr>
        </p:nvSpPr>
        <p:spPr>
          <a:prstGeom prst="rect">
            <a:avLst/>
          </a:prstGeom>
        </p:spPr>
        <p:txBody>
          <a:bodyPr/>
          <a:lstStyle/>
          <a:p>
            <a:pPr/>
          </a:p>
        </p:txBody>
      </p:sp>
      <p:sp>
        <p:nvSpPr>
          <p:cNvPr id="10389" name="Shape 10389"/>
          <p:cNvSpPr/>
          <p:nvPr>
            <p:ph type="body" sz="quarter" idx="1"/>
          </p:nvPr>
        </p:nvSpPr>
        <p:spPr>
          <a:prstGeom prst="rect">
            <a:avLst/>
          </a:prstGeom>
        </p:spPr>
        <p:txBody>
          <a:bodyPr/>
          <a:lstStyle/>
          <a:p>
            <a:pPr/>
            <a:r>
              <a:t>are on the GREEN team. </a:t>
            </a:r>
          </a:p>
          <a:p>
            <a:pPr/>
            <a:r>
              <a:t>[]</a:t>
            </a:r>
          </a:p>
          <a:p>
            <a:pPr/>
            <a:r>
              <a:t>Now, both teams have ALREADY DECIDED which propeller to use, and they </a:t>
            </a:r>
            <a:r>
              <a:rPr b="1" i="1"/>
              <a:t>all</a:t>
            </a:r>
            <a:r>
              <a:t> </a:t>
            </a:r>
            <a:r>
              <a:rPr b="1" i="1"/>
              <a:t>agree</a:t>
            </a:r>
            <a:r>
              <a:t>. And both teams will </a:t>
            </a:r>
            <a:r>
              <a:rPr i="1" u="sng"/>
              <a:t>start</a:t>
            </a:r>
            <a:r>
              <a:rPr u="sng"/>
              <a:t> </a:t>
            </a:r>
            <a:r>
              <a:rPr b="1" u="sng"/>
              <a:t>building</a:t>
            </a:r>
            <a:r>
              <a:t> at the </a:t>
            </a:r>
            <a:r>
              <a:rPr i="1" u="sng"/>
              <a:t>same time</a:t>
            </a:r>
            <a:r>
              <a:t>. </a:t>
            </a:r>
          </a:p>
          <a:p>
            <a:pPr/>
            <a:r>
              <a:t>[]</a:t>
            </a:r>
          </a:p>
          <a:p>
            <a:pPr/>
            <a:r>
              <a:t>But, [CHILD NAME]….</a:t>
            </a:r>
          </a:p>
          <a:p>
            <a:pP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Which animal do you think is MORE dangerous: a tiger, in green, a wolf, in blue, or are they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[IF THEY SAY WOLF: suggest you’d be “a little or even pretty sure” tiger, because tigers are really big, and wolves just a bit bigger than big dogs — but that it </a:t>
            </a:r>
            <a:r>
              <a:rPr i="1"/>
              <a:t>could</a:t>
            </a:r>
            <a:r>
              <a:t> be wolf too]</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26" name="Shape 10526"/>
          <p:cNvSpPr/>
          <p:nvPr>
            <p:ph type="sldImg"/>
          </p:nvPr>
        </p:nvSpPr>
        <p:spPr>
          <a:prstGeom prst="rect">
            <a:avLst/>
          </a:prstGeom>
        </p:spPr>
        <p:txBody>
          <a:bodyPr/>
          <a:lstStyle/>
          <a:p>
            <a:pPr/>
          </a:p>
        </p:txBody>
      </p:sp>
      <p:sp>
        <p:nvSpPr>
          <p:cNvPr id="10527" name="Shape 10527"/>
          <p:cNvSpPr/>
          <p:nvPr>
            <p:ph type="body" sz="quarter" idx="1"/>
          </p:nvPr>
        </p:nvSpPr>
        <p:spPr>
          <a:prstGeom prst="rect">
            <a:avLst/>
          </a:prstGeom>
        </p:spPr>
        <p:txBody>
          <a:bodyPr/>
          <a:lstStyle/>
          <a:p>
            <a:pPr/>
            <a:r>
              <a:t>…which team will take </a:t>
            </a:r>
            <a:r>
              <a:rPr b="1" i="1" u="sng"/>
              <a:t>LONGER</a:t>
            </a:r>
            <a:r>
              <a:t> to </a:t>
            </a:r>
            <a:r>
              <a:rPr b="1" i="1" u="sng"/>
              <a:t>BUILD</a:t>
            </a:r>
            <a:r>
              <a:t> their drone: the blue team, the green team, or will it be the same?</a:t>
            </a:r>
          </a:p>
          <a:p>
            <a:pPr/>
            <a:r>
              <a:t>[]</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a:t>
            </a:r>
            <a:r>
              <a:rPr b="1" i="1" u="sng"/>
              <a:t>build</a:t>
            </a:r>
            <a:r>
              <a:t> their drone?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Which animal do you think is MORE dangerous: a tiger, in green, a panther, in blue, or are they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[CAN DO CHEETAH if you doubt whether they understand the scale, OTHERWISE GO TO SLIDE 16]</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Which animal do you think is MORE dangerous: a tiger, in green, a cheetah, in blue, or are they the same?</a:t>
            </a:r>
          </a:p>
          <a:p>
            <a:pPr/>
            <a:r>
              <a:t>[]</a:t>
            </a:r>
          </a:p>
          <a:p>
            <a:pPr/>
            <a:r>
              <a:t>Okay, and how SURE are you? Are you just a </a:t>
            </a:r>
            <a:r>
              <a:rPr b="1" i="1" u="sng"/>
              <a:t>little</a:t>
            </a:r>
            <a:r>
              <a:t> sure, </a:t>
            </a:r>
            <a:r>
              <a:rPr b="1" i="1" u="sng"/>
              <a:t>pretty</a:t>
            </a:r>
            <a:r>
              <a:t> sure, or </a:t>
            </a:r>
            <a:r>
              <a:rPr b="1" i="1" u="sng"/>
              <a:t>VERY</a:t>
            </a:r>
            <a:r>
              <a:t> sure?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Okay, so that’s how we’ll answers questions in this activity. For for each question, I’ll ask you whether the blue answer or the green answer is more right, and then I’ll ask you how sure you are — and if you think that both answers are right, you can just say “</a:t>
            </a:r>
            <a:r>
              <a:rPr b="1"/>
              <a:t>the same</a:t>
            </a:r>
            <a:r>
              <a:t>”.</a:t>
            </a:r>
          </a:p>
          <a:p>
            <a:pPr/>
            <a:r>
              <a:t>[]</a:t>
            </a:r>
          </a:p>
          <a:p>
            <a:pPr>
              <a:defRPr b="1"/>
            </a:pPr>
            <a:r>
              <a:t>CONDITIONS: Go to corresponding slides</a:t>
            </a:r>
          </a:p>
          <a:p>
            <a:pPr/>
            <a:r>
              <a:t>[]</a:t>
            </a:r>
          </a:p>
          <a:p>
            <a:pPr/>
            <a:r>
              <a:t>D_S_DS: Slide 17</a:t>
            </a:r>
            <a:br/>
            <a:r>
              <a:t>S_D_DS: Slide 43</a:t>
            </a:r>
          </a:p>
          <a:p>
            <a:pPr/>
            <a:r>
              <a:t>DS_D_S: Slide 69</a:t>
            </a:r>
          </a:p>
          <a:p>
            <a:pPr/>
            <a:r>
              <a:t>DS_S_D: Slide 95</a:t>
            </a:r>
            <a:br/>
            <a:r>
              <a:t>[]</a:t>
            </a:r>
          </a:p>
          <a:p>
            <a:pPr>
              <a:defRPr b="1"/>
            </a:pPr>
            <a:r>
              <a:t>NOTE: Remember that there is a “physical” control question (“build”) on Slide 121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In this activity, your job will be to say which team you think will take LONGER to </a:t>
            </a:r>
            <a:r>
              <a:rPr i="1" u="sng"/>
              <a:t>decide</a:t>
            </a:r>
            <a:r>
              <a:t> something. So, in this activity, you’ll see some people making remote control drones. To make a drone, you first build a body out of plastic. Then, you have to buy a little tiny computer to put on the drone to help it balance. Then, you have to build your own engine, and hook it up to the wings to that hold the propellers.</a:t>
            </a:r>
          </a:p>
          <a:p>
            <a:pPr/>
            <a:r>
              <a:t>[]</a:t>
            </a:r>
          </a:p>
          <a:p>
            <a:pPr/>
            <a:r>
              <a:t>And, then you have to decide what KIND of propeller [SLIDE]…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…will make your drone fly the best. The propellers can have TWO blades, or EIGHT blades, or any number in between. But people don’t always agree about how many blades the propellers should have to make the drone fly the best. So when they disagree, the people have to talk together to decide what kind of propeller to use.</a:t>
            </a:r>
          </a:p>
          <a:p>
            <a:pPr/>
            <a:r>
              <a:t>[]</a:t>
            </a:r>
          </a:p>
          <a:p>
            <a:pPr/>
            <a:r>
              <a:t>So, I’m going to show you two teams of people: [SLIDE]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…the BLUE team, and the GREEN team.</a:t>
            </a:r>
          </a:p>
          <a:p>
            <a:pPr/>
            <a:r>
              <a:t>[]</a:t>
            </a:r>
          </a:p>
          <a:p>
            <a:pPr/>
            <a:r>
              <a:t>And I’ll show you [SLIDE]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…what kind of propeller EACH person in EACH team thinks is best. </a:t>
            </a:r>
          </a:p>
          <a:p>
            <a:pPr/>
            <a:r>
              <a:t>[]</a:t>
            </a:r>
          </a:p>
          <a:p>
            <a:pPr/>
            <a:r>
              <a:t>Your job will be to say which team you think will take LONGER to decide what kind of propeller to use. </a:t>
            </a:r>
          </a:p>
          <a:p>
            <a:pPr/>
            <a:r>
              <a:t>[]</a:t>
            </a:r>
          </a:p>
          <a:p>
            <a:pPr/>
            <a:r>
              <a:t>So, these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In this activity, I want to know how SURE you are that the GREEN answer or BLUE answer is more right, and [SLIDE] we’ll use these colors to answer. </a:t>
            </a:r>
          </a:p>
          <a:p>
            <a:pPr/>
            <a:r>
              <a:t>[]</a:t>
            </a:r>
          </a:p>
          <a:p>
            <a:pPr/>
            <a:r>
              <a:t>So let’s see how our scale of colors works. </a:t>
            </a:r>
          </a:p>
          <a:p>
            <a:pPr/>
            <a:r>
              <a:t>[]</a:t>
            </a:r>
          </a:p>
          <a:p>
            <a:pPr/>
            <a:r>
              <a:t>If you think either answer could be right — like, they’re they same, or you’re just not sure either way, you can just say “same” [ARROW], because it’s right in the middle. But [ARROW] the </a:t>
            </a:r>
            <a:r>
              <a:rPr i="1" u="sng"/>
              <a:t>mooore</a:t>
            </a:r>
            <a:r>
              <a:t> you think the GREEN answer is right, the </a:t>
            </a:r>
            <a:r>
              <a:rPr i="1" u="sng"/>
              <a:t>mooore</a:t>
            </a:r>
            <a:r>
              <a:t> you go this way. And [ARROW] the </a:t>
            </a:r>
            <a:r>
              <a:rPr i="1" u="sng"/>
              <a:t>mooore</a:t>
            </a:r>
            <a:r>
              <a:t> you think the BLUE answer is right, the </a:t>
            </a:r>
            <a:r>
              <a:rPr i="1" u="sng"/>
              <a:t>mooore</a:t>
            </a:r>
            <a:r>
              <a:t> you go this way. </a:t>
            </a:r>
          </a:p>
          <a:p>
            <a:pPr/>
            <a:r>
              <a:t>[]</a:t>
            </a:r>
          </a:p>
          <a:p>
            <a:pPr/>
            <a:r>
              <a:t>Okay? So let’s see some examples.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Shape 494"/>
          <p:cNvSpPr/>
          <p:nvPr>
            <p:ph type="sldImg"/>
          </p:nvPr>
        </p:nvSpPr>
        <p:spPr>
          <a:prstGeom prst="rect">
            <a:avLst/>
          </a:prstGeom>
        </p:spPr>
        <p:txBody>
          <a:bodyPr/>
          <a:lstStyle/>
          <a:p>
            <a:pPr/>
          </a:p>
        </p:txBody>
      </p:sp>
      <p:sp>
        <p:nvSpPr>
          <p:cNvPr id="495" name="Shape 495"/>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Shape 614"/>
          <p:cNvSpPr/>
          <p:nvPr>
            <p:ph type="sldImg"/>
          </p:nvPr>
        </p:nvSpPr>
        <p:spPr>
          <a:prstGeom prst="rect">
            <a:avLst/>
          </a:prstGeom>
        </p:spPr>
        <p:txBody>
          <a:bodyPr/>
          <a:lstStyle/>
          <a:p>
            <a:pPr/>
          </a:p>
        </p:txBody>
      </p:sp>
      <p:sp>
        <p:nvSpPr>
          <p:cNvPr id="615" name="Shape 615"/>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5" name="Shape 855"/>
          <p:cNvSpPr/>
          <p:nvPr>
            <p:ph type="sldImg"/>
          </p:nvPr>
        </p:nvSpPr>
        <p:spPr>
          <a:prstGeom prst="rect">
            <a:avLst/>
          </a:prstGeom>
        </p:spPr>
        <p:txBody>
          <a:bodyPr/>
          <a:lstStyle/>
          <a:p>
            <a:pPr/>
          </a:p>
        </p:txBody>
      </p:sp>
      <p:sp>
        <p:nvSpPr>
          <p:cNvPr id="856" name="Shape 856"/>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6" name="Shape 976"/>
          <p:cNvSpPr/>
          <p:nvPr>
            <p:ph type="sldImg"/>
          </p:nvPr>
        </p:nvSpPr>
        <p:spPr>
          <a:prstGeom prst="rect">
            <a:avLst/>
          </a:prstGeom>
        </p:spPr>
        <p:txBody>
          <a:bodyPr/>
          <a:lstStyle/>
          <a:p>
            <a:pPr/>
          </a:p>
        </p:txBody>
      </p:sp>
      <p:sp>
        <p:nvSpPr>
          <p:cNvPr id="977" name="Shape 977"/>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Shape 1105"/>
          <p:cNvSpPr/>
          <p:nvPr>
            <p:ph type="sldImg"/>
          </p:nvPr>
        </p:nvSpPr>
        <p:spPr>
          <a:prstGeom prst="rect">
            <a:avLst/>
          </a:prstGeom>
        </p:spPr>
        <p:txBody>
          <a:bodyPr/>
          <a:lstStyle/>
          <a:p>
            <a:pPr/>
          </a:p>
        </p:txBody>
      </p:sp>
      <p:sp>
        <p:nvSpPr>
          <p:cNvPr id="1106" name="Shape 1106"/>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9" name="Shape 1109"/>
          <p:cNvSpPr/>
          <p:nvPr>
            <p:ph type="sldImg"/>
          </p:nvPr>
        </p:nvSpPr>
        <p:spPr>
          <a:prstGeom prst="rect">
            <a:avLst/>
          </a:prstGeom>
        </p:spPr>
        <p:txBody>
          <a:bodyPr/>
          <a:lstStyle/>
          <a:p>
            <a:pPr/>
          </a:p>
        </p:txBody>
      </p:sp>
      <p:sp>
        <p:nvSpPr>
          <p:cNvPr id="1110" name="Shape 1110"/>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8" name="Shape 1238"/>
          <p:cNvSpPr/>
          <p:nvPr>
            <p:ph type="sldImg"/>
          </p:nvPr>
        </p:nvSpPr>
        <p:spPr>
          <a:prstGeom prst="rect">
            <a:avLst/>
          </a:prstGeom>
        </p:spPr>
        <p:txBody>
          <a:bodyPr/>
          <a:lstStyle/>
          <a:p>
            <a:pPr/>
          </a:p>
        </p:txBody>
      </p:sp>
      <p:sp>
        <p:nvSpPr>
          <p:cNvPr id="1239" name="Shape 1239"/>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8" name="Shape 1368"/>
          <p:cNvSpPr/>
          <p:nvPr>
            <p:ph type="sldImg"/>
          </p:nvPr>
        </p:nvSpPr>
        <p:spPr>
          <a:prstGeom prst="rect">
            <a:avLst/>
          </a:prstGeom>
        </p:spPr>
        <p:txBody>
          <a:bodyPr/>
          <a:lstStyle/>
          <a:p>
            <a:pPr/>
          </a:p>
        </p:txBody>
      </p:sp>
      <p:sp>
        <p:nvSpPr>
          <p:cNvPr id="1369" name="Shape 1369"/>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In this activity, I want to know how SURE you are that the GREEN answer or BLUE answer is more right, and [SLIDE] we’ll use these colors to answer. </a:t>
            </a:r>
          </a:p>
          <a:p>
            <a:pPr/>
            <a:r>
              <a:t>[]</a:t>
            </a:r>
          </a:p>
          <a:p>
            <a:pPr/>
            <a:r>
              <a:t>So let’s see how our scale of colors works. </a:t>
            </a:r>
          </a:p>
          <a:p>
            <a:pPr/>
            <a:r>
              <a:t>[]</a:t>
            </a:r>
          </a:p>
          <a:p>
            <a:pPr/>
            <a:r>
              <a:t>If you think either answer could be right — like, they’re they same, or you’re just not sure either way, you can just say “same” [ARROW], because it’s right in the middle. But [ARROW] the </a:t>
            </a:r>
            <a:r>
              <a:rPr i="1" u="sng"/>
              <a:t>mooore</a:t>
            </a:r>
            <a:r>
              <a:t> you think the GREEN answer is right, the </a:t>
            </a:r>
            <a:r>
              <a:rPr i="1" u="sng"/>
              <a:t>mooore</a:t>
            </a:r>
            <a:r>
              <a:t> you go this way. And [ARROW] the </a:t>
            </a:r>
            <a:r>
              <a:rPr i="1" u="sng"/>
              <a:t>mooore</a:t>
            </a:r>
            <a:r>
              <a:t> you think the BLUE answer is right, the </a:t>
            </a:r>
            <a:r>
              <a:rPr i="1" u="sng"/>
              <a:t>mooore</a:t>
            </a:r>
            <a:r>
              <a:t> you go this way. </a:t>
            </a:r>
          </a:p>
          <a:p>
            <a:pPr/>
            <a:r>
              <a:t>[]</a:t>
            </a:r>
          </a:p>
          <a:p>
            <a:pPr/>
            <a:r>
              <a:t>Okay? So let’s see some examples.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8" name="Shape 1498"/>
          <p:cNvSpPr/>
          <p:nvPr>
            <p:ph type="sldImg"/>
          </p:nvPr>
        </p:nvSpPr>
        <p:spPr>
          <a:prstGeom prst="rect">
            <a:avLst/>
          </a:prstGeom>
        </p:spPr>
        <p:txBody>
          <a:bodyPr/>
          <a:lstStyle/>
          <a:p>
            <a:pPr/>
          </a:p>
        </p:txBody>
      </p:sp>
      <p:sp>
        <p:nvSpPr>
          <p:cNvPr id="1499" name="Shape 1499"/>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8" name="Shape 1628"/>
          <p:cNvSpPr/>
          <p:nvPr>
            <p:ph type="sldImg"/>
          </p:nvPr>
        </p:nvSpPr>
        <p:spPr>
          <a:prstGeom prst="rect">
            <a:avLst/>
          </a:prstGeom>
        </p:spPr>
        <p:txBody>
          <a:bodyPr/>
          <a:lstStyle/>
          <a:p>
            <a:pPr/>
          </a:p>
        </p:txBody>
      </p:sp>
      <p:sp>
        <p:nvSpPr>
          <p:cNvPr id="1629" name="Shape 1629"/>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9" name="Shape 1759"/>
          <p:cNvSpPr/>
          <p:nvPr>
            <p:ph type="sldImg"/>
          </p:nvPr>
        </p:nvSpPr>
        <p:spPr>
          <a:prstGeom prst="rect">
            <a:avLst/>
          </a:prstGeom>
        </p:spPr>
        <p:txBody>
          <a:bodyPr/>
          <a:lstStyle/>
          <a:p>
            <a:pPr/>
          </a:p>
        </p:txBody>
      </p:sp>
      <p:sp>
        <p:nvSpPr>
          <p:cNvPr id="1760" name="Shape 1760"/>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8" name="Shape 1898"/>
          <p:cNvSpPr/>
          <p:nvPr>
            <p:ph type="sldImg"/>
          </p:nvPr>
        </p:nvSpPr>
        <p:spPr>
          <a:prstGeom prst="rect">
            <a:avLst/>
          </a:prstGeom>
        </p:spPr>
        <p:txBody>
          <a:bodyPr/>
          <a:lstStyle/>
          <a:p>
            <a:pPr/>
          </a:p>
        </p:txBody>
      </p:sp>
      <p:sp>
        <p:nvSpPr>
          <p:cNvPr id="1899" name="Shape 1899"/>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2" name="Shape 1902"/>
          <p:cNvSpPr/>
          <p:nvPr>
            <p:ph type="sldImg"/>
          </p:nvPr>
        </p:nvSpPr>
        <p:spPr>
          <a:prstGeom prst="rect">
            <a:avLst/>
          </a:prstGeom>
        </p:spPr>
        <p:txBody>
          <a:bodyPr/>
          <a:lstStyle/>
          <a:p>
            <a:pPr/>
          </a:p>
        </p:txBody>
      </p:sp>
      <p:sp>
        <p:nvSpPr>
          <p:cNvPr id="1903" name="Shape 1903"/>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1" name="Shape 2031"/>
          <p:cNvSpPr/>
          <p:nvPr>
            <p:ph type="sldImg"/>
          </p:nvPr>
        </p:nvSpPr>
        <p:spPr>
          <a:prstGeom prst="rect">
            <a:avLst/>
          </a:prstGeom>
        </p:spPr>
        <p:txBody>
          <a:bodyPr/>
          <a:lstStyle/>
          <a:p>
            <a:pPr/>
          </a:p>
        </p:txBody>
      </p:sp>
      <p:sp>
        <p:nvSpPr>
          <p:cNvPr id="2032" name="Shape 2032"/>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1" name="Shape 2161"/>
          <p:cNvSpPr/>
          <p:nvPr>
            <p:ph type="sldImg"/>
          </p:nvPr>
        </p:nvSpPr>
        <p:spPr>
          <a:prstGeom prst="rect">
            <a:avLst/>
          </a:prstGeom>
        </p:spPr>
        <p:txBody>
          <a:bodyPr/>
          <a:lstStyle/>
          <a:p>
            <a:pPr/>
          </a:p>
        </p:txBody>
      </p:sp>
      <p:sp>
        <p:nvSpPr>
          <p:cNvPr id="2162" name="Shape 2162"/>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1" name="Shape 2291"/>
          <p:cNvSpPr/>
          <p:nvPr>
            <p:ph type="sldImg"/>
          </p:nvPr>
        </p:nvSpPr>
        <p:spPr>
          <a:prstGeom prst="rect">
            <a:avLst/>
          </a:prstGeom>
        </p:spPr>
        <p:txBody>
          <a:bodyPr/>
          <a:lstStyle/>
          <a:p>
            <a:pPr/>
          </a:p>
        </p:txBody>
      </p:sp>
      <p:sp>
        <p:nvSpPr>
          <p:cNvPr id="2292" name="Shape 2292"/>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1" name="Shape 2421"/>
          <p:cNvSpPr/>
          <p:nvPr>
            <p:ph type="sldImg"/>
          </p:nvPr>
        </p:nvSpPr>
        <p:spPr>
          <a:prstGeom prst="rect">
            <a:avLst/>
          </a:prstGeom>
        </p:spPr>
        <p:txBody>
          <a:bodyPr/>
          <a:lstStyle/>
          <a:p>
            <a:pPr/>
          </a:p>
        </p:txBody>
      </p:sp>
      <p:sp>
        <p:nvSpPr>
          <p:cNvPr id="2422" name="Shape 2422"/>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1" name="Shape 2551"/>
          <p:cNvSpPr/>
          <p:nvPr>
            <p:ph type="sldImg"/>
          </p:nvPr>
        </p:nvSpPr>
        <p:spPr>
          <a:prstGeom prst="rect">
            <a:avLst/>
          </a:prstGeom>
        </p:spPr>
        <p:txBody>
          <a:bodyPr/>
          <a:lstStyle/>
          <a:p>
            <a:pPr/>
          </a:p>
        </p:txBody>
      </p:sp>
      <p:sp>
        <p:nvSpPr>
          <p:cNvPr id="2552" name="Shape 2552"/>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Which animal do you think is MORE dangerous: a tiger, in green, a goat, in blue, or are they the same?? </a:t>
            </a:r>
          </a:p>
          <a:p>
            <a:pPr/>
            <a:r>
              <a:t>[]</a:t>
            </a:r>
          </a:p>
          <a:p>
            <a:pPr/>
            <a:r>
              <a:t>[must answer tiger: CORRECT them if not right]</a:t>
            </a:r>
          </a:p>
          <a:p>
            <a:pPr/>
            <a:r>
              <a:t>[]</a:t>
            </a:r>
          </a:p>
          <a:p>
            <a:pPr/>
            <a:r>
              <a:t>Yeah, I think a tiger is more dangerous than a goat. But how SURE are you? [SLIDE] Are you….</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9" name="Shape 2689"/>
          <p:cNvSpPr/>
          <p:nvPr>
            <p:ph type="sldImg"/>
          </p:nvPr>
        </p:nvSpPr>
        <p:spPr>
          <a:prstGeom prst="rect">
            <a:avLst/>
          </a:prstGeom>
        </p:spPr>
        <p:txBody>
          <a:bodyPr/>
          <a:lstStyle/>
          <a:p>
            <a:pPr/>
          </a:p>
        </p:txBody>
      </p:sp>
      <p:sp>
        <p:nvSpPr>
          <p:cNvPr id="2690" name="Shape 2690"/>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6" name="Shape 2696"/>
          <p:cNvSpPr/>
          <p:nvPr>
            <p:ph type="sldImg"/>
          </p:nvPr>
        </p:nvSpPr>
        <p:spPr>
          <a:prstGeom prst="rect">
            <a:avLst/>
          </a:prstGeom>
        </p:spPr>
        <p:txBody>
          <a:bodyPr/>
          <a:lstStyle/>
          <a:p>
            <a:pPr/>
          </a:p>
        </p:txBody>
      </p:sp>
      <p:sp>
        <p:nvSpPr>
          <p:cNvPr id="2697" name="Shape 2697"/>
          <p:cNvSpPr/>
          <p:nvPr>
            <p:ph type="body" sz="quarter" idx="1"/>
          </p:nvPr>
        </p:nvSpPr>
        <p:spPr>
          <a:prstGeom prst="rect">
            <a:avLst/>
          </a:prstGeom>
        </p:spPr>
        <p:txBody>
          <a:bodyPr/>
          <a:lstStyle/>
          <a:p>
            <a:pPr/>
            <a:r>
              <a:t>In this activity, your job will be to say which team you think will take LONGER to </a:t>
            </a:r>
            <a:r>
              <a:rPr i="1" u="sng"/>
              <a:t>decide</a:t>
            </a:r>
            <a:r>
              <a:t> something. So, in this activity, you’ll see some people making remote control drones. To make a drone, you first build a body out of plastic. Then, you have to buy a little tiny computer to put on the drone to help it balance. Then, you have to build your own engine, and hook it up to the wings to that hold the propellers.</a:t>
            </a:r>
          </a:p>
          <a:p>
            <a:pPr/>
            <a:r>
              <a:t>[]</a:t>
            </a:r>
          </a:p>
          <a:p>
            <a:pPr/>
            <a:r>
              <a:t>And, then you have to decide what KIND of propeller [SLIDE]…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1" name="Shape 2701"/>
          <p:cNvSpPr/>
          <p:nvPr>
            <p:ph type="sldImg"/>
          </p:nvPr>
        </p:nvSpPr>
        <p:spPr>
          <a:prstGeom prst="rect">
            <a:avLst/>
          </a:prstGeom>
        </p:spPr>
        <p:txBody>
          <a:bodyPr/>
          <a:lstStyle/>
          <a:p>
            <a:pPr/>
          </a:p>
        </p:txBody>
      </p:sp>
      <p:sp>
        <p:nvSpPr>
          <p:cNvPr id="2702" name="Shape 2702"/>
          <p:cNvSpPr/>
          <p:nvPr>
            <p:ph type="body" sz="quarter" idx="1"/>
          </p:nvPr>
        </p:nvSpPr>
        <p:spPr>
          <a:prstGeom prst="rect">
            <a:avLst/>
          </a:prstGeom>
        </p:spPr>
        <p:txBody>
          <a:bodyPr/>
          <a:lstStyle/>
          <a:p>
            <a:pPr/>
            <a:r>
              <a:t>…will make your drone fly the best. The propellers can have TWO blades, or EIGHT blades, or any number in between. But people don’t always agree about how many blades the propellers should have to make the drone fly the best. So when they disagree, the people have to talk together to decide what kind of propeller to use.</a:t>
            </a:r>
          </a:p>
          <a:p>
            <a:pPr/>
            <a:r>
              <a:t>[]</a:t>
            </a:r>
          </a:p>
          <a:p>
            <a:pPr/>
            <a:r>
              <a:t>So, I’m going to show you two teams of people: [SLIDE]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8" name="Shape 2708"/>
          <p:cNvSpPr/>
          <p:nvPr>
            <p:ph type="sldImg"/>
          </p:nvPr>
        </p:nvSpPr>
        <p:spPr>
          <a:prstGeom prst="rect">
            <a:avLst/>
          </a:prstGeom>
        </p:spPr>
        <p:txBody>
          <a:bodyPr/>
          <a:lstStyle/>
          <a:p>
            <a:pPr/>
          </a:p>
        </p:txBody>
      </p:sp>
      <p:sp>
        <p:nvSpPr>
          <p:cNvPr id="2709" name="Shape 2709"/>
          <p:cNvSpPr/>
          <p:nvPr>
            <p:ph type="body" sz="quarter" idx="1"/>
          </p:nvPr>
        </p:nvSpPr>
        <p:spPr>
          <a:prstGeom prst="rect">
            <a:avLst/>
          </a:prstGeom>
        </p:spPr>
        <p:txBody>
          <a:bodyPr/>
          <a:lstStyle/>
          <a:p>
            <a:pPr/>
            <a:r>
              <a:t>…the BLUE team, and the GREEN team.</a:t>
            </a:r>
          </a:p>
          <a:p>
            <a:pPr/>
            <a:r>
              <a:t>[]</a:t>
            </a:r>
          </a:p>
          <a:p>
            <a:pPr/>
            <a:r>
              <a:t>And I’ll show you [SLIDE]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6" name="Shape 2806"/>
          <p:cNvSpPr/>
          <p:nvPr>
            <p:ph type="sldImg"/>
          </p:nvPr>
        </p:nvSpPr>
        <p:spPr>
          <a:prstGeom prst="rect">
            <a:avLst/>
          </a:prstGeom>
        </p:spPr>
        <p:txBody>
          <a:bodyPr/>
          <a:lstStyle/>
          <a:p>
            <a:pPr/>
          </a:p>
        </p:txBody>
      </p:sp>
      <p:sp>
        <p:nvSpPr>
          <p:cNvPr id="2807" name="Shape 2807"/>
          <p:cNvSpPr/>
          <p:nvPr>
            <p:ph type="body" sz="quarter" idx="1"/>
          </p:nvPr>
        </p:nvSpPr>
        <p:spPr>
          <a:prstGeom prst="rect">
            <a:avLst/>
          </a:prstGeom>
        </p:spPr>
        <p:txBody>
          <a:bodyPr/>
          <a:lstStyle/>
          <a:p>
            <a:pPr/>
            <a:r>
              <a:t>…what kind of propeller EACH person in EACH team thinks is best. </a:t>
            </a:r>
          </a:p>
          <a:p>
            <a:pPr/>
            <a:r>
              <a:t>[]</a:t>
            </a:r>
          </a:p>
          <a:p>
            <a:pPr/>
            <a:r>
              <a:t>Your job will be to say which team you think will take </a:t>
            </a:r>
            <a:r>
              <a:rPr b="1" i="1" u="sng"/>
              <a:t>LONGER</a:t>
            </a:r>
            <a:r>
              <a:t> to decide what kind of propeller to use. </a:t>
            </a:r>
          </a:p>
          <a:p>
            <a:pPr/>
            <a:r>
              <a:t>[]</a:t>
            </a:r>
          </a:p>
          <a:p>
            <a:pPr/>
            <a:r>
              <a:t>So, these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0" name="Shape 2810"/>
          <p:cNvSpPr/>
          <p:nvPr>
            <p:ph type="sldImg"/>
          </p:nvPr>
        </p:nvSpPr>
        <p:spPr>
          <a:prstGeom prst="rect">
            <a:avLst/>
          </a:prstGeom>
        </p:spPr>
        <p:txBody>
          <a:bodyPr/>
          <a:lstStyle/>
          <a:p>
            <a:pPr/>
          </a:p>
        </p:txBody>
      </p:sp>
      <p:sp>
        <p:nvSpPr>
          <p:cNvPr id="2811" name="Shape 2811"/>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9" name="Shape 2939"/>
          <p:cNvSpPr/>
          <p:nvPr>
            <p:ph type="sldImg"/>
          </p:nvPr>
        </p:nvSpPr>
        <p:spPr>
          <a:prstGeom prst="rect">
            <a:avLst/>
          </a:prstGeom>
        </p:spPr>
        <p:txBody>
          <a:bodyPr/>
          <a:lstStyle/>
          <a:p>
            <a:pPr/>
          </a:p>
        </p:txBody>
      </p:sp>
      <p:sp>
        <p:nvSpPr>
          <p:cNvPr id="2940" name="Shape 2940"/>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9" name="Shape 3069"/>
          <p:cNvSpPr/>
          <p:nvPr>
            <p:ph type="sldImg"/>
          </p:nvPr>
        </p:nvSpPr>
        <p:spPr>
          <a:prstGeom prst="rect">
            <a:avLst/>
          </a:prstGeom>
        </p:spPr>
        <p:txBody>
          <a:bodyPr/>
          <a:lstStyle/>
          <a:p>
            <a:pPr/>
          </a:p>
        </p:txBody>
      </p:sp>
      <p:sp>
        <p:nvSpPr>
          <p:cNvPr id="3070" name="Shape 3070"/>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9" name="Shape 3199"/>
          <p:cNvSpPr/>
          <p:nvPr>
            <p:ph type="sldImg"/>
          </p:nvPr>
        </p:nvSpPr>
        <p:spPr>
          <a:prstGeom prst="rect">
            <a:avLst/>
          </a:prstGeom>
        </p:spPr>
        <p:txBody>
          <a:bodyPr/>
          <a:lstStyle/>
          <a:p>
            <a:pPr/>
          </a:p>
        </p:txBody>
      </p:sp>
      <p:sp>
        <p:nvSpPr>
          <p:cNvPr id="3200" name="Shape 3200"/>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9" name="Shape 3329"/>
          <p:cNvSpPr/>
          <p:nvPr>
            <p:ph type="sldImg"/>
          </p:nvPr>
        </p:nvSpPr>
        <p:spPr>
          <a:prstGeom prst="rect">
            <a:avLst/>
          </a:prstGeom>
        </p:spPr>
        <p:txBody>
          <a:bodyPr/>
          <a:lstStyle/>
          <a:p>
            <a:pPr/>
          </a:p>
        </p:txBody>
      </p:sp>
      <p:sp>
        <p:nvSpPr>
          <p:cNvPr id="3330" name="Shape 3330"/>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…just a </a:t>
            </a:r>
            <a:r>
              <a:rPr b="1" i="1" u="sng"/>
              <a:t>little</a:t>
            </a:r>
            <a:r>
              <a:t> sure…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0" name="Shape 3460"/>
          <p:cNvSpPr/>
          <p:nvPr>
            <p:ph type="sldImg"/>
          </p:nvPr>
        </p:nvSpPr>
        <p:spPr>
          <a:prstGeom prst="rect">
            <a:avLst/>
          </a:prstGeom>
        </p:spPr>
        <p:txBody>
          <a:bodyPr/>
          <a:lstStyle/>
          <a:p>
            <a:pPr/>
          </a:p>
        </p:txBody>
      </p:sp>
      <p:sp>
        <p:nvSpPr>
          <p:cNvPr id="3461" name="Shape 3461"/>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9" name="Shape 3599"/>
          <p:cNvSpPr/>
          <p:nvPr>
            <p:ph type="sldImg"/>
          </p:nvPr>
        </p:nvSpPr>
        <p:spPr>
          <a:prstGeom prst="rect">
            <a:avLst/>
          </a:prstGeom>
        </p:spPr>
        <p:txBody>
          <a:bodyPr/>
          <a:lstStyle/>
          <a:p>
            <a:pPr/>
          </a:p>
        </p:txBody>
      </p:sp>
      <p:sp>
        <p:nvSpPr>
          <p:cNvPr id="3600" name="Shape 3600"/>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3" name="Shape 3603"/>
          <p:cNvSpPr/>
          <p:nvPr>
            <p:ph type="sldImg"/>
          </p:nvPr>
        </p:nvSpPr>
        <p:spPr>
          <a:prstGeom prst="rect">
            <a:avLst/>
          </a:prstGeom>
        </p:spPr>
        <p:txBody>
          <a:bodyPr/>
          <a:lstStyle/>
          <a:p>
            <a:pPr/>
          </a:p>
        </p:txBody>
      </p:sp>
      <p:sp>
        <p:nvSpPr>
          <p:cNvPr id="3604" name="Shape 3604"/>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2" name="Shape 3722"/>
          <p:cNvSpPr/>
          <p:nvPr>
            <p:ph type="sldImg"/>
          </p:nvPr>
        </p:nvSpPr>
        <p:spPr>
          <a:prstGeom prst="rect">
            <a:avLst/>
          </a:prstGeom>
        </p:spPr>
        <p:txBody>
          <a:bodyPr/>
          <a:lstStyle/>
          <a:p>
            <a:pPr/>
          </a:p>
        </p:txBody>
      </p:sp>
      <p:sp>
        <p:nvSpPr>
          <p:cNvPr id="3723" name="Shape 3723"/>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2" name="Shape 3842"/>
          <p:cNvSpPr/>
          <p:nvPr>
            <p:ph type="sldImg"/>
          </p:nvPr>
        </p:nvSpPr>
        <p:spPr>
          <a:prstGeom prst="rect">
            <a:avLst/>
          </a:prstGeom>
        </p:spPr>
        <p:txBody>
          <a:bodyPr/>
          <a:lstStyle/>
          <a:p>
            <a:pPr/>
          </a:p>
        </p:txBody>
      </p:sp>
      <p:sp>
        <p:nvSpPr>
          <p:cNvPr id="3843" name="Shape 3843"/>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2" name="Shape 3962"/>
          <p:cNvSpPr/>
          <p:nvPr>
            <p:ph type="sldImg"/>
          </p:nvPr>
        </p:nvSpPr>
        <p:spPr>
          <a:prstGeom prst="rect">
            <a:avLst/>
          </a:prstGeom>
        </p:spPr>
        <p:txBody>
          <a:bodyPr/>
          <a:lstStyle/>
          <a:p>
            <a:pPr/>
          </a:p>
        </p:txBody>
      </p:sp>
      <p:sp>
        <p:nvSpPr>
          <p:cNvPr id="3963" name="Shape 3963"/>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3" name="Shape 4083"/>
          <p:cNvSpPr/>
          <p:nvPr>
            <p:ph type="sldImg"/>
          </p:nvPr>
        </p:nvSpPr>
        <p:spPr>
          <a:prstGeom prst="rect">
            <a:avLst/>
          </a:prstGeom>
        </p:spPr>
        <p:txBody>
          <a:bodyPr/>
          <a:lstStyle/>
          <a:p>
            <a:pPr/>
          </a:p>
        </p:txBody>
      </p:sp>
      <p:sp>
        <p:nvSpPr>
          <p:cNvPr id="4084" name="Shape 4084"/>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4" name="Shape 4204"/>
          <p:cNvSpPr/>
          <p:nvPr>
            <p:ph type="sldImg"/>
          </p:nvPr>
        </p:nvSpPr>
        <p:spPr>
          <a:prstGeom prst="rect">
            <a:avLst/>
          </a:prstGeom>
        </p:spPr>
        <p:txBody>
          <a:bodyPr/>
          <a:lstStyle/>
          <a:p>
            <a:pPr/>
          </a:p>
        </p:txBody>
      </p:sp>
      <p:sp>
        <p:nvSpPr>
          <p:cNvPr id="4205" name="Shape 4205"/>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3" name="Shape 4333"/>
          <p:cNvSpPr/>
          <p:nvPr>
            <p:ph type="sldImg"/>
          </p:nvPr>
        </p:nvSpPr>
        <p:spPr>
          <a:prstGeom prst="rect">
            <a:avLst/>
          </a:prstGeom>
        </p:spPr>
        <p:txBody>
          <a:bodyPr/>
          <a:lstStyle/>
          <a:p>
            <a:pPr/>
          </a:p>
        </p:txBody>
      </p:sp>
      <p:sp>
        <p:nvSpPr>
          <p:cNvPr id="4334" name="Shape 4334"/>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7" name="Shape 4337"/>
          <p:cNvSpPr/>
          <p:nvPr>
            <p:ph type="sldImg"/>
          </p:nvPr>
        </p:nvSpPr>
        <p:spPr>
          <a:prstGeom prst="rect">
            <a:avLst/>
          </a:prstGeom>
        </p:spPr>
        <p:txBody>
          <a:bodyPr/>
          <a:lstStyle/>
          <a:p>
            <a:pPr/>
          </a:p>
        </p:txBody>
      </p:sp>
      <p:sp>
        <p:nvSpPr>
          <p:cNvPr id="4338" name="Shape 4338"/>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a:t>
            </a:r>
            <a:r>
              <a:rPr b="1" i="1" u="sng"/>
              <a:t>pretty</a:t>
            </a:r>
            <a:r>
              <a:t> sure….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6" name="Shape 4466"/>
          <p:cNvSpPr/>
          <p:nvPr>
            <p:ph type="sldImg"/>
          </p:nvPr>
        </p:nvSpPr>
        <p:spPr>
          <a:prstGeom prst="rect">
            <a:avLst/>
          </a:prstGeom>
        </p:spPr>
        <p:txBody>
          <a:bodyPr/>
          <a:lstStyle/>
          <a:p>
            <a:pPr/>
          </a:p>
        </p:txBody>
      </p:sp>
      <p:sp>
        <p:nvSpPr>
          <p:cNvPr id="4467" name="Shape 4467"/>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6" name="Shape 4596"/>
          <p:cNvSpPr/>
          <p:nvPr>
            <p:ph type="sldImg"/>
          </p:nvPr>
        </p:nvSpPr>
        <p:spPr>
          <a:prstGeom prst="rect">
            <a:avLst/>
          </a:prstGeom>
        </p:spPr>
        <p:txBody>
          <a:bodyPr/>
          <a:lstStyle/>
          <a:p>
            <a:pPr/>
          </a:p>
        </p:txBody>
      </p:sp>
      <p:sp>
        <p:nvSpPr>
          <p:cNvPr id="4597" name="Shape 4597"/>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6" name="Shape 4726"/>
          <p:cNvSpPr/>
          <p:nvPr>
            <p:ph type="sldImg"/>
          </p:nvPr>
        </p:nvSpPr>
        <p:spPr>
          <a:prstGeom prst="rect">
            <a:avLst/>
          </a:prstGeom>
        </p:spPr>
        <p:txBody>
          <a:bodyPr/>
          <a:lstStyle/>
          <a:p>
            <a:pPr/>
          </a:p>
        </p:txBody>
      </p:sp>
      <p:sp>
        <p:nvSpPr>
          <p:cNvPr id="4727" name="Shape 4727"/>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6" name="Shape 4856"/>
          <p:cNvSpPr/>
          <p:nvPr>
            <p:ph type="sldImg"/>
          </p:nvPr>
        </p:nvSpPr>
        <p:spPr>
          <a:prstGeom prst="rect">
            <a:avLst/>
          </a:prstGeom>
        </p:spPr>
        <p:txBody>
          <a:bodyPr/>
          <a:lstStyle/>
          <a:p>
            <a:pPr/>
          </a:p>
        </p:txBody>
      </p:sp>
      <p:sp>
        <p:nvSpPr>
          <p:cNvPr id="4857" name="Shape 4857"/>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6" name="Shape 4986"/>
          <p:cNvSpPr/>
          <p:nvPr>
            <p:ph type="sldImg"/>
          </p:nvPr>
        </p:nvSpPr>
        <p:spPr>
          <a:prstGeom prst="rect">
            <a:avLst/>
          </a:prstGeom>
        </p:spPr>
        <p:txBody>
          <a:bodyPr/>
          <a:lstStyle/>
          <a:p>
            <a:pPr/>
          </a:p>
        </p:txBody>
      </p:sp>
      <p:sp>
        <p:nvSpPr>
          <p:cNvPr id="4987" name="Shape 4987"/>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4" name="Shape 5124"/>
          <p:cNvSpPr/>
          <p:nvPr>
            <p:ph type="sldImg"/>
          </p:nvPr>
        </p:nvSpPr>
        <p:spPr>
          <a:prstGeom prst="rect">
            <a:avLst/>
          </a:prstGeom>
        </p:spPr>
        <p:txBody>
          <a:bodyPr/>
          <a:lstStyle/>
          <a:p>
            <a:pPr/>
          </a:p>
        </p:txBody>
      </p:sp>
      <p:sp>
        <p:nvSpPr>
          <p:cNvPr id="5125" name="Shape 5125"/>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1" name="Shape 5131"/>
          <p:cNvSpPr/>
          <p:nvPr>
            <p:ph type="sldImg"/>
          </p:nvPr>
        </p:nvSpPr>
        <p:spPr>
          <a:prstGeom prst="rect">
            <a:avLst/>
          </a:prstGeom>
        </p:spPr>
        <p:txBody>
          <a:bodyPr/>
          <a:lstStyle/>
          <a:p>
            <a:pPr/>
          </a:p>
        </p:txBody>
      </p:sp>
      <p:sp>
        <p:nvSpPr>
          <p:cNvPr id="5132" name="Shape 5132"/>
          <p:cNvSpPr/>
          <p:nvPr>
            <p:ph type="body" sz="quarter" idx="1"/>
          </p:nvPr>
        </p:nvSpPr>
        <p:spPr>
          <a:prstGeom prst="rect">
            <a:avLst/>
          </a:prstGeom>
        </p:spPr>
        <p:txBody>
          <a:bodyPr/>
          <a:lstStyle/>
          <a:p>
            <a:pPr/>
            <a:r>
              <a:t>In this activity, your job will be to say which team you think will take LONGER to </a:t>
            </a:r>
            <a:r>
              <a:rPr i="1" u="sng"/>
              <a:t>decide</a:t>
            </a:r>
            <a:r>
              <a:t> something. So, in this activity, you’ll see some people making remote control drones. To make a drone, you first build a body out of plastic. Then, you have to buy a little tiny computer to put on the drone to help it balance. Then, you have to build your own engine, and hook it up to the wings to that hold the propellers.</a:t>
            </a:r>
          </a:p>
          <a:p>
            <a:pPr/>
            <a:r>
              <a:t>[]</a:t>
            </a:r>
          </a:p>
          <a:p>
            <a:pPr/>
            <a:r>
              <a:t>And, then you have to decide what KIND of propeller [SLIDE]…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6" name="Shape 5136"/>
          <p:cNvSpPr/>
          <p:nvPr>
            <p:ph type="sldImg"/>
          </p:nvPr>
        </p:nvSpPr>
        <p:spPr>
          <a:prstGeom prst="rect">
            <a:avLst/>
          </a:prstGeom>
        </p:spPr>
        <p:txBody>
          <a:bodyPr/>
          <a:lstStyle/>
          <a:p>
            <a:pPr/>
          </a:p>
        </p:txBody>
      </p:sp>
      <p:sp>
        <p:nvSpPr>
          <p:cNvPr id="5137" name="Shape 5137"/>
          <p:cNvSpPr/>
          <p:nvPr>
            <p:ph type="body" sz="quarter" idx="1"/>
          </p:nvPr>
        </p:nvSpPr>
        <p:spPr>
          <a:prstGeom prst="rect">
            <a:avLst/>
          </a:prstGeom>
        </p:spPr>
        <p:txBody>
          <a:bodyPr/>
          <a:lstStyle/>
          <a:p>
            <a:pPr/>
            <a:r>
              <a:t>…will make your drone fly the best. The propellers can have TWO blades, or EIGHT blades, or any number in between. But people don’t always agree about how many blades the propellers should have to make the drone fly the best. So when they disagree, the people have to talk together to decide what kind of propeller to use.</a:t>
            </a:r>
          </a:p>
          <a:p>
            <a:pPr/>
            <a:r>
              <a:t>[]</a:t>
            </a:r>
          </a:p>
          <a:p>
            <a:pPr/>
            <a:r>
              <a:t>So, I’m going to show you two teams of people: [SLIDE]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3" name="Shape 5143"/>
          <p:cNvSpPr/>
          <p:nvPr>
            <p:ph type="sldImg"/>
          </p:nvPr>
        </p:nvSpPr>
        <p:spPr>
          <a:prstGeom prst="rect">
            <a:avLst/>
          </a:prstGeom>
        </p:spPr>
        <p:txBody>
          <a:bodyPr/>
          <a:lstStyle/>
          <a:p>
            <a:pPr/>
          </a:p>
        </p:txBody>
      </p:sp>
      <p:sp>
        <p:nvSpPr>
          <p:cNvPr id="5144" name="Shape 5144"/>
          <p:cNvSpPr/>
          <p:nvPr>
            <p:ph type="body" sz="quarter" idx="1"/>
          </p:nvPr>
        </p:nvSpPr>
        <p:spPr>
          <a:prstGeom prst="rect">
            <a:avLst/>
          </a:prstGeom>
        </p:spPr>
        <p:txBody>
          <a:bodyPr/>
          <a:lstStyle/>
          <a:p>
            <a:pPr/>
            <a:r>
              <a:t>…the BLUE team, and the GREEN team.</a:t>
            </a:r>
          </a:p>
          <a:p>
            <a:pPr/>
            <a:r>
              <a:t>[]</a:t>
            </a:r>
          </a:p>
          <a:p>
            <a:pPr/>
            <a:r>
              <a:t>And I’ll show you [SLIDE]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1" name="Shape 5241"/>
          <p:cNvSpPr/>
          <p:nvPr>
            <p:ph type="sldImg"/>
          </p:nvPr>
        </p:nvSpPr>
        <p:spPr>
          <a:prstGeom prst="rect">
            <a:avLst/>
          </a:prstGeom>
        </p:spPr>
        <p:txBody>
          <a:bodyPr/>
          <a:lstStyle/>
          <a:p>
            <a:pPr/>
          </a:p>
        </p:txBody>
      </p:sp>
      <p:sp>
        <p:nvSpPr>
          <p:cNvPr id="5242" name="Shape 5242"/>
          <p:cNvSpPr/>
          <p:nvPr>
            <p:ph type="body" sz="quarter" idx="1"/>
          </p:nvPr>
        </p:nvSpPr>
        <p:spPr>
          <a:prstGeom prst="rect">
            <a:avLst/>
          </a:prstGeom>
        </p:spPr>
        <p:txBody>
          <a:bodyPr/>
          <a:lstStyle/>
          <a:p>
            <a:pPr/>
            <a:r>
              <a:t>…what kind of propeller EACH person in EACH team thinks is best. </a:t>
            </a:r>
          </a:p>
          <a:p>
            <a:pPr/>
            <a:r>
              <a:t>[]</a:t>
            </a:r>
          </a:p>
          <a:p>
            <a:pPr/>
            <a:r>
              <a:t>Your job will be to say which team you think will take LONGER to decide what kind of propeller to use. </a:t>
            </a:r>
          </a:p>
          <a:p>
            <a:pPr/>
            <a:r>
              <a:t>[]</a:t>
            </a:r>
          </a:p>
          <a:p>
            <a:pPr/>
            <a:r>
              <a:t>So, these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…or </a:t>
            </a:r>
            <a:r>
              <a:rPr b="1" i="1" u="sng"/>
              <a:t>VERY</a:t>
            </a:r>
            <a:r>
              <a:t> sure?</a:t>
            </a:r>
          </a:p>
          <a:p>
            <a:pPr/>
            <a:r>
              <a:t>[]</a:t>
            </a:r>
          </a:p>
          <a:p>
            <a:pPr/>
            <a:r>
              <a:t>[must answer </a:t>
            </a:r>
            <a:r>
              <a:rPr u="sng"/>
              <a:t>VERY</a:t>
            </a:r>
            <a:r>
              <a:t>: CORRECT if not right, e.g., “hmm, I don’t know. I think I would even be VERY sure that a tiger is more dangerous, because tigers are really big and have really big teeth, and could eat a goat right up!]</a:t>
            </a:r>
          </a:p>
          <a:p>
            <a:pPr/>
            <a:r>
              <a: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5" name="Shape 5245"/>
          <p:cNvSpPr/>
          <p:nvPr>
            <p:ph type="sldImg"/>
          </p:nvPr>
        </p:nvSpPr>
        <p:spPr>
          <a:prstGeom prst="rect">
            <a:avLst/>
          </a:prstGeom>
        </p:spPr>
        <p:txBody>
          <a:bodyPr/>
          <a:lstStyle/>
          <a:p>
            <a:pPr/>
          </a:p>
        </p:txBody>
      </p:sp>
      <p:sp>
        <p:nvSpPr>
          <p:cNvPr id="5246" name="Shape 5246"/>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4" name="Shape 5374"/>
          <p:cNvSpPr/>
          <p:nvPr>
            <p:ph type="sldImg"/>
          </p:nvPr>
        </p:nvSpPr>
        <p:spPr>
          <a:prstGeom prst="rect">
            <a:avLst/>
          </a:prstGeom>
        </p:spPr>
        <p:txBody>
          <a:bodyPr/>
          <a:lstStyle/>
          <a:p>
            <a:pPr/>
          </a:p>
        </p:txBody>
      </p:sp>
      <p:sp>
        <p:nvSpPr>
          <p:cNvPr id="5375" name="Shape 5375"/>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4" name="Shape 5504"/>
          <p:cNvSpPr/>
          <p:nvPr>
            <p:ph type="sldImg"/>
          </p:nvPr>
        </p:nvSpPr>
        <p:spPr>
          <a:prstGeom prst="rect">
            <a:avLst/>
          </a:prstGeom>
        </p:spPr>
        <p:txBody>
          <a:bodyPr/>
          <a:lstStyle/>
          <a:p>
            <a:pPr/>
          </a:p>
        </p:txBody>
      </p:sp>
      <p:sp>
        <p:nvSpPr>
          <p:cNvPr id="5505" name="Shape 5505"/>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4" name="Shape 5634"/>
          <p:cNvSpPr/>
          <p:nvPr>
            <p:ph type="sldImg"/>
          </p:nvPr>
        </p:nvSpPr>
        <p:spPr>
          <a:prstGeom prst="rect">
            <a:avLst/>
          </a:prstGeom>
        </p:spPr>
        <p:txBody>
          <a:bodyPr/>
          <a:lstStyle/>
          <a:p>
            <a:pPr/>
          </a:p>
        </p:txBody>
      </p:sp>
      <p:sp>
        <p:nvSpPr>
          <p:cNvPr id="5635" name="Shape 5635"/>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4" name="Shape 5764"/>
          <p:cNvSpPr/>
          <p:nvPr>
            <p:ph type="sldImg"/>
          </p:nvPr>
        </p:nvSpPr>
        <p:spPr>
          <a:prstGeom prst="rect">
            <a:avLst/>
          </a:prstGeom>
        </p:spPr>
        <p:txBody>
          <a:bodyPr/>
          <a:lstStyle/>
          <a:p>
            <a:pPr/>
          </a:p>
        </p:txBody>
      </p:sp>
      <p:sp>
        <p:nvSpPr>
          <p:cNvPr id="5765" name="Shape 5765"/>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4" name="Shape 5894"/>
          <p:cNvSpPr/>
          <p:nvPr>
            <p:ph type="sldImg"/>
          </p:nvPr>
        </p:nvSpPr>
        <p:spPr>
          <a:prstGeom prst="rect">
            <a:avLst/>
          </a:prstGeom>
        </p:spPr>
        <p:txBody>
          <a:bodyPr/>
          <a:lstStyle/>
          <a:p>
            <a:pPr/>
          </a:p>
        </p:txBody>
      </p:sp>
      <p:sp>
        <p:nvSpPr>
          <p:cNvPr id="5895" name="Shape 5895"/>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2" name="Shape 6032"/>
          <p:cNvSpPr/>
          <p:nvPr>
            <p:ph type="sldImg"/>
          </p:nvPr>
        </p:nvSpPr>
        <p:spPr>
          <a:prstGeom prst="rect">
            <a:avLst/>
          </a:prstGeom>
        </p:spPr>
        <p:txBody>
          <a:bodyPr/>
          <a:lstStyle/>
          <a:p>
            <a:pPr/>
          </a:p>
        </p:txBody>
      </p:sp>
      <p:sp>
        <p:nvSpPr>
          <p:cNvPr id="6033" name="Shape 6033"/>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6" name="Shape 6036"/>
          <p:cNvSpPr/>
          <p:nvPr>
            <p:ph type="sldImg"/>
          </p:nvPr>
        </p:nvSpPr>
        <p:spPr>
          <a:prstGeom prst="rect">
            <a:avLst/>
          </a:prstGeom>
        </p:spPr>
        <p:txBody>
          <a:bodyPr/>
          <a:lstStyle/>
          <a:p>
            <a:pPr/>
          </a:p>
        </p:txBody>
      </p:sp>
      <p:sp>
        <p:nvSpPr>
          <p:cNvPr id="6037" name="Shape 6037"/>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5" name="Shape 6155"/>
          <p:cNvSpPr/>
          <p:nvPr>
            <p:ph type="sldImg"/>
          </p:nvPr>
        </p:nvSpPr>
        <p:spPr>
          <a:prstGeom prst="rect">
            <a:avLst/>
          </a:prstGeom>
        </p:spPr>
        <p:txBody>
          <a:bodyPr/>
          <a:lstStyle/>
          <a:p>
            <a:pPr/>
          </a:p>
        </p:txBody>
      </p:sp>
      <p:sp>
        <p:nvSpPr>
          <p:cNvPr id="6156" name="Shape 6156"/>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5" name="Shape 6275"/>
          <p:cNvSpPr/>
          <p:nvPr>
            <p:ph type="sldImg"/>
          </p:nvPr>
        </p:nvSpPr>
        <p:spPr>
          <a:prstGeom prst="rect">
            <a:avLst/>
          </a:prstGeom>
        </p:spPr>
        <p:txBody>
          <a:bodyPr/>
          <a:lstStyle/>
          <a:p>
            <a:pPr/>
          </a:p>
        </p:txBody>
      </p:sp>
      <p:sp>
        <p:nvSpPr>
          <p:cNvPr id="6276" name="Shape 6276"/>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Which animal do you think is MORE dangerous: a tiger, in green, a tyrannosaurus, in blue, or are they the same? Can you tell me using the scale? </a:t>
            </a:r>
          </a:p>
          <a:p>
            <a:pPr/>
            <a:r>
              <a:t>[]</a:t>
            </a:r>
          </a:p>
          <a:p>
            <a:pPr/>
            <a:r>
              <a:t>[must answer t-rex: CORRECT them if not right]</a:t>
            </a:r>
          </a:p>
          <a:p>
            <a:pPr/>
            <a:r>
              <a:t>[]</a:t>
            </a:r>
          </a:p>
          <a:p>
            <a:pPr/>
            <a:r>
              <a:t>Yeah, I think a tyrannosaurus is more dangerous than a tiger. But how SURE are you? [SLIDE] Are you….</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5" name="Shape 6395"/>
          <p:cNvSpPr/>
          <p:nvPr>
            <p:ph type="sldImg"/>
          </p:nvPr>
        </p:nvSpPr>
        <p:spPr>
          <a:prstGeom prst="rect">
            <a:avLst/>
          </a:prstGeom>
        </p:spPr>
        <p:txBody>
          <a:bodyPr/>
          <a:lstStyle/>
          <a:p>
            <a:pPr/>
          </a:p>
        </p:txBody>
      </p:sp>
      <p:sp>
        <p:nvSpPr>
          <p:cNvPr id="6396" name="Shape 6396"/>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6" name="Shape 6516"/>
          <p:cNvSpPr/>
          <p:nvPr>
            <p:ph type="sldImg"/>
          </p:nvPr>
        </p:nvSpPr>
        <p:spPr>
          <a:prstGeom prst="rect">
            <a:avLst/>
          </a:prstGeom>
        </p:spPr>
        <p:txBody>
          <a:bodyPr/>
          <a:lstStyle/>
          <a:p>
            <a:pPr/>
          </a:p>
        </p:txBody>
      </p:sp>
      <p:sp>
        <p:nvSpPr>
          <p:cNvPr id="6517" name="Shape 6517"/>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7" name="Shape 6637"/>
          <p:cNvSpPr/>
          <p:nvPr>
            <p:ph type="sldImg"/>
          </p:nvPr>
        </p:nvSpPr>
        <p:spPr>
          <a:prstGeom prst="rect">
            <a:avLst/>
          </a:prstGeom>
        </p:spPr>
        <p:txBody>
          <a:bodyPr/>
          <a:lstStyle/>
          <a:p>
            <a:pPr/>
          </a:p>
        </p:txBody>
      </p:sp>
      <p:sp>
        <p:nvSpPr>
          <p:cNvPr id="6638" name="Shape 6638"/>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6" name="Shape 6766"/>
          <p:cNvSpPr/>
          <p:nvPr>
            <p:ph type="sldImg"/>
          </p:nvPr>
        </p:nvSpPr>
        <p:spPr>
          <a:prstGeom prst="rect">
            <a:avLst/>
          </a:prstGeom>
        </p:spPr>
        <p:txBody>
          <a:bodyPr/>
          <a:lstStyle/>
          <a:p>
            <a:pPr/>
          </a:p>
        </p:txBody>
      </p:sp>
      <p:sp>
        <p:nvSpPr>
          <p:cNvPr id="6767" name="Shape 6767"/>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0" name="Shape 6770"/>
          <p:cNvSpPr/>
          <p:nvPr>
            <p:ph type="sldImg"/>
          </p:nvPr>
        </p:nvSpPr>
        <p:spPr>
          <a:prstGeom prst="rect">
            <a:avLst/>
          </a:prstGeom>
        </p:spPr>
        <p:txBody>
          <a:bodyPr/>
          <a:lstStyle/>
          <a:p>
            <a:pPr/>
          </a:p>
        </p:txBody>
      </p:sp>
      <p:sp>
        <p:nvSpPr>
          <p:cNvPr id="6771" name="Shape 6771"/>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9" name="Shape 6899"/>
          <p:cNvSpPr/>
          <p:nvPr>
            <p:ph type="sldImg"/>
          </p:nvPr>
        </p:nvSpPr>
        <p:spPr>
          <a:prstGeom prst="rect">
            <a:avLst/>
          </a:prstGeom>
        </p:spPr>
        <p:txBody>
          <a:bodyPr/>
          <a:lstStyle/>
          <a:p>
            <a:pPr/>
          </a:p>
        </p:txBody>
      </p:sp>
      <p:sp>
        <p:nvSpPr>
          <p:cNvPr id="6900" name="Shape 6900"/>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9" name="Shape 7029"/>
          <p:cNvSpPr/>
          <p:nvPr>
            <p:ph type="sldImg"/>
          </p:nvPr>
        </p:nvSpPr>
        <p:spPr>
          <a:prstGeom prst="rect">
            <a:avLst/>
          </a:prstGeom>
        </p:spPr>
        <p:txBody>
          <a:bodyPr/>
          <a:lstStyle/>
          <a:p>
            <a:pPr/>
          </a:p>
        </p:txBody>
      </p:sp>
      <p:sp>
        <p:nvSpPr>
          <p:cNvPr id="7030" name="Shape 7030"/>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9" name="Shape 7159"/>
          <p:cNvSpPr/>
          <p:nvPr>
            <p:ph type="sldImg"/>
          </p:nvPr>
        </p:nvSpPr>
        <p:spPr>
          <a:prstGeom prst="rect">
            <a:avLst/>
          </a:prstGeom>
        </p:spPr>
        <p:txBody>
          <a:bodyPr/>
          <a:lstStyle/>
          <a:p>
            <a:pPr/>
          </a:p>
        </p:txBody>
      </p:sp>
      <p:sp>
        <p:nvSpPr>
          <p:cNvPr id="7160" name="Shape 7160"/>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9" name="Shape 7289"/>
          <p:cNvSpPr/>
          <p:nvPr>
            <p:ph type="sldImg"/>
          </p:nvPr>
        </p:nvSpPr>
        <p:spPr>
          <a:prstGeom prst="rect">
            <a:avLst/>
          </a:prstGeom>
        </p:spPr>
        <p:txBody>
          <a:bodyPr/>
          <a:lstStyle/>
          <a:p>
            <a:pPr/>
          </a:p>
        </p:txBody>
      </p:sp>
      <p:sp>
        <p:nvSpPr>
          <p:cNvPr id="7290" name="Shape 7290"/>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0" name="Shape 7420"/>
          <p:cNvSpPr/>
          <p:nvPr>
            <p:ph type="sldImg"/>
          </p:nvPr>
        </p:nvSpPr>
        <p:spPr>
          <a:prstGeom prst="rect">
            <a:avLst/>
          </a:prstGeom>
        </p:spPr>
        <p:txBody>
          <a:bodyPr/>
          <a:lstStyle/>
          <a:p>
            <a:pPr/>
          </a:p>
        </p:txBody>
      </p:sp>
      <p:sp>
        <p:nvSpPr>
          <p:cNvPr id="7421" name="Shape 7421"/>
          <p:cNvSpPr/>
          <p:nvPr>
            <p:ph type="body" sz="quarter" idx="1"/>
          </p:nvPr>
        </p:nvSpPr>
        <p:spPr>
          <a:prstGeom prst="rect">
            <a:avLst/>
          </a:prstGeom>
        </p:spPr>
        <p:txBody>
          <a:bodyPr/>
          <a:lstStyle/>
          <a:p>
            <a:pPr/>
            <a:r>
              <a:t>And now each person on the GREEN team is standing next to the propeller they think is best.</a:t>
            </a:r>
          </a:p>
          <a:p>
            <a:pPr/>
            <a:r>
              <a:t>[]</a:t>
            </a:r>
          </a:p>
          <a:p>
            <a:pPr/>
            <a:r>
              <a:t>But the BLUE team can only build ONE drone, and the GREEN team can only build ONE drone. So each team has to decide which kind of propeller will make their drone fly the best.</a:t>
            </a:r>
          </a:p>
          <a:p>
            <a:pPr/>
            <a:r>
              <a:t>[] </a:t>
            </a:r>
          </a:p>
          <a:p>
            <a:pPr/>
            <a:r>
              <a:t>So now, ALL [ARROW] the people on the BLUE team have to talk together to decide which propeller to use. And ALL [ARROW] the people on the GREEN team have to talk together to decide which which propeller to use. </a:t>
            </a:r>
          </a:p>
          <a:p>
            <a:pPr/>
            <a:r>
              <a:t>[]</a:t>
            </a:r>
          </a:p>
          <a:p>
            <a:pPr/>
            <a:r>
              <a:t>But, [CHILD NAME]…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…just a </a:t>
            </a:r>
            <a:r>
              <a:rPr b="1" i="1" u="sng"/>
              <a:t>little</a:t>
            </a:r>
            <a:r>
              <a:t> sure…</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9" name="Shape 7559"/>
          <p:cNvSpPr/>
          <p:nvPr>
            <p:ph type="sldImg"/>
          </p:nvPr>
        </p:nvSpPr>
        <p:spPr>
          <a:prstGeom prst="rect">
            <a:avLst/>
          </a:prstGeom>
        </p:spPr>
        <p:txBody>
          <a:bodyPr/>
          <a:lstStyle/>
          <a:p>
            <a:pPr/>
          </a:p>
        </p:txBody>
      </p:sp>
      <p:sp>
        <p:nvSpPr>
          <p:cNvPr id="7560" name="Shape 7560"/>
          <p:cNvSpPr/>
          <p:nvPr>
            <p:ph type="body" sz="quarter" idx="1"/>
          </p:nvPr>
        </p:nvSpPr>
        <p:spPr>
          <a:prstGeom prst="rect">
            <a:avLst/>
          </a:prstGeom>
        </p:spPr>
        <p:txBody>
          <a:bodyPr/>
          <a:lstStyle/>
          <a:p>
            <a:pPr/>
            <a:r>
              <a:t>But, which team will take </a:t>
            </a:r>
            <a:r>
              <a:rPr b="1" i="1" u="sng"/>
              <a:t>LONGER</a:t>
            </a:r>
            <a:r>
              <a:t> to decide: the blue team, the green team, or will it be the same?</a:t>
            </a:r>
          </a:p>
          <a:p>
            <a:pPr/>
            <a:r>
              <a:t>[]</a:t>
            </a:r>
          </a:p>
          <a:p>
            <a:pPr/>
            <a:r>
              <a:t>Okay! And how SURE are you? Are you just a </a:t>
            </a:r>
            <a:r>
              <a:rPr b="1" i="1" u="sng"/>
              <a:t>little</a:t>
            </a:r>
            <a:r>
              <a:t> sure, </a:t>
            </a:r>
            <a:r>
              <a:rPr b="1" i="1" u="sng"/>
              <a:t>pretty</a:t>
            </a:r>
            <a:r>
              <a:t> sure, or </a:t>
            </a:r>
            <a:r>
              <a:rPr b="1" i="1" u="sng"/>
              <a:t>VERY</a:t>
            </a:r>
            <a:r>
              <a:t> sure?</a:t>
            </a:r>
          </a:p>
          <a:p>
            <a:pPr/>
            <a:r>
              <a:t>[]</a:t>
            </a:r>
          </a:p>
          <a:p>
            <a:pPr/>
            <a:r>
              <a:t>Okay! And why do you think the [child’s answer: blue/green] team will take </a:t>
            </a:r>
            <a:r>
              <a:rPr b="1" i="1" u="sng"/>
              <a:t>longer</a:t>
            </a:r>
            <a:r>
              <a:t> to decide?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6" name="Shape 7566"/>
          <p:cNvSpPr/>
          <p:nvPr>
            <p:ph type="sldImg"/>
          </p:nvPr>
        </p:nvSpPr>
        <p:spPr>
          <a:prstGeom prst="rect">
            <a:avLst/>
          </a:prstGeom>
        </p:spPr>
        <p:txBody>
          <a:bodyPr/>
          <a:lstStyle/>
          <a:p>
            <a:pPr/>
          </a:p>
        </p:txBody>
      </p:sp>
      <p:sp>
        <p:nvSpPr>
          <p:cNvPr id="7567" name="Shape 7567"/>
          <p:cNvSpPr/>
          <p:nvPr>
            <p:ph type="body" sz="quarter" idx="1"/>
          </p:nvPr>
        </p:nvSpPr>
        <p:spPr>
          <a:prstGeom prst="rect">
            <a:avLst/>
          </a:prstGeom>
        </p:spPr>
        <p:txBody>
          <a:bodyPr/>
          <a:lstStyle/>
          <a:p>
            <a:pPr/>
            <a:r>
              <a:t>In this activity, your job will be to say which team you think will take LONGER to </a:t>
            </a:r>
            <a:r>
              <a:rPr i="1" u="sng"/>
              <a:t>decide</a:t>
            </a:r>
            <a:r>
              <a:t> something. So, in this activity, you’ll see some people making remote control drones. To make a drone, you first build a body out of plastic. Then, you have to buy a little tiny computer to put on the drone to help it balance. Then, you have to build your own engine, and hook it up to the wings to that hold the propellers.</a:t>
            </a:r>
          </a:p>
          <a:p>
            <a:pPr/>
            <a:r>
              <a:t>[]</a:t>
            </a:r>
          </a:p>
          <a:p>
            <a:pPr/>
            <a:r>
              <a:t>And, then you have to decide what KIND of propeller [SLIDE]…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1" name="Shape 7571"/>
          <p:cNvSpPr/>
          <p:nvPr>
            <p:ph type="sldImg"/>
          </p:nvPr>
        </p:nvSpPr>
        <p:spPr>
          <a:prstGeom prst="rect">
            <a:avLst/>
          </a:prstGeom>
        </p:spPr>
        <p:txBody>
          <a:bodyPr/>
          <a:lstStyle/>
          <a:p>
            <a:pPr/>
          </a:p>
        </p:txBody>
      </p:sp>
      <p:sp>
        <p:nvSpPr>
          <p:cNvPr id="7572" name="Shape 7572"/>
          <p:cNvSpPr/>
          <p:nvPr>
            <p:ph type="body" sz="quarter" idx="1"/>
          </p:nvPr>
        </p:nvSpPr>
        <p:spPr>
          <a:prstGeom prst="rect">
            <a:avLst/>
          </a:prstGeom>
        </p:spPr>
        <p:txBody>
          <a:bodyPr/>
          <a:lstStyle/>
          <a:p>
            <a:pPr/>
            <a:r>
              <a:t>…will make your drone fly the best. The propellers can have TWO blades, or EIGHT blades, or any number in between. But people don’t always agree about how many blades the propellers should have to make the drone fly the best. So when they disagree, the people have to talk together to decide what kind of propeller to use.</a:t>
            </a:r>
          </a:p>
          <a:p>
            <a:pPr/>
            <a:r>
              <a:t>[]</a:t>
            </a:r>
          </a:p>
          <a:p>
            <a:pPr/>
            <a:r>
              <a:t>So, I’m going to show you two teams of people: [SLIDE]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8" name="Shape 7578"/>
          <p:cNvSpPr/>
          <p:nvPr>
            <p:ph type="sldImg"/>
          </p:nvPr>
        </p:nvSpPr>
        <p:spPr>
          <a:prstGeom prst="rect">
            <a:avLst/>
          </a:prstGeom>
        </p:spPr>
        <p:txBody>
          <a:bodyPr/>
          <a:lstStyle/>
          <a:p>
            <a:pPr/>
          </a:p>
        </p:txBody>
      </p:sp>
      <p:sp>
        <p:nvSpPr>
          <p:cNvPr id="7579" name="Shape 7579"/>
          <p:cNvSpPr/>
          <p:nvPr>
            <p:ph type="body" sz="quarter" idx="1"/>
          </p:nvPr>
        </p:nvSpPr>
        <p:spPr>
          <a:prstGeom prst="rect">
            <a:avLst/>
          </a:prstGeom>
        </p:spPr>
        <p:txBody>
          <a:bodyPr/>
          <a:lstStyle/>
          <a:p>
            <a:pPr/>
            <a:r>
              <a:t>…the BLUE team, and the GREEN team.</a:t>
            </a:r>
          </a:p>
          <a:p>
            <a:pPr/>
            <a:r>
              <a:t>[]</a:t>
            </a:r>
          </a:p>
          <a:p>
            <a:pPr/>
            <a:r>
              <a:t>And I’ll show you [SLIDE]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6" name="Shape 7676"/>
          <p:cNvSpPr/>
          <p:nvPr>
            <p:ph type="sldImg"/>
          </p:nvPr>
        </p:nvSpPr>
        <p:spPr>
          <a:prstGeom prst="rect">
            <a:avLst/>
          </a:prstGeom>
        </p:spPr>
        <p:txBody>
          <a:bodyPr/>
          <a:lstStyle/>
          <a:p>
            <a:pPr/>
          </a:p>
        </p:txBody>
      </p:sp>
      <p:sp>
        <p:nvSpPr>
          <p:cNvPr id="7677" name="Shape 7677"/>
          <p:cNvSpPr/>
          <p:nvPr>
            <p:ph type="body" sz="quarter" idx="1"/>
          </p:nvPr>
        </p:nvSpPr>
        <p:spPr>
          <a:prstGeom prst="rect">
            <a:avLst/>
          </a:prstGeom>
        </p:spPr>
        <p:txBody>
          <a:bodyPr/>
          <a:lstStyle/>
          <a:p>
            <a:pPr/>
            <a:r>
              <a:t>…what kind of propeller EACH person in EACH team thinks is best. </a:t>
            </a:r>
          </a:p>
          <a:p>
            <a:pPr/>
            <a:r>
              <a:t>[]</a:t>
            </a:r>
          </a:p>
          <a:p>
            <a:pPr/>
            <a:r>
              <a:t>Your job will be to say which team you think will take LONGER to decide what kind of propeller to use. </a:t>
            </a:r>
          </a:p>
          <a:p>
            <a:pPr/>
            <a:r>
              <a:t>[]</a:t>
            </a:r>
          </a:p>
          <a:p>
            <a:pPr/>
            <a:r>
              <a:t>So, these …</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0" name="Shape 7680"/>
          <p:cNvSpPr/>
          <p:nvPr>
            <p:ph type="sldImg"/>
          </p:nvPr>
        </p:nvSpPr>
        <p:spPr>
          <a:prstGeom prst="rect">
            <a:avLst/>
          </a:prstGeom>
        </p:spPr>
        <p:txBody>
          <a:bodyPr/>
          <a:lstStyle/>
          <a:p>
            <a:pPr/>
          </a:p>
        </p:txBody>
      </p:sp>
      <p:sp>
        <p:nvSpPr>
          <p:cNvPr id="7681" name="Shape 7681"/>
          <p:cNvSpPr/>
          <p:nvPr>
            <p:ph type="body" sz="quarter" idx="1"/>
          </p:nvPr>
        </p:nvSpPr>
        <p:spPr>
          <a:prstGeom prst="rect">
            <a:avLst/>
          </a:prstGeom>
        </p:spPr>
        <p:txBody>
          <a:bodyPr/>
          <a:lstStyle/>
          <a:p>
            <a:pPr/>
            <a:r>
              <a:rPr b="1"/>
              <a:t>IF FIRST QUESTION</a:t>
            </a:r>
            <a:r>
              <a:t>: [SLIDE] </a:t>
            </a:r>
          </a:p>
          <a:p>
            <a:pPr/>
          </a:p>
          <a:p>
            <a:pPr/>
            <a:r>
              <a:rPr b="1"/>
              <a:t>IF NOT FIRST:</a:t>
            </a:r>
            <a:r>
              <a:t> Now let’s see what happened with some DIFFERENT groups. This time, these…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9" name="Shape 7809"/>
          <p:cNvSpPr/>
          <p:nvPr>
            <p:ph type="sldImg"/>
          </p:nvPr>
        </p:nvSpPr>
        <p:spPr>
          <a:prstGeom prst="rect">
            <a:avLst/>
          </a:prstGeom>
        </p:spPr>
        <p:txBody>
          <a:bodyPr/>
          <a:lstStyle/>
          <a:p>
            <a:pPr/>
          </a:p>
        </p:txBody>
      </p:sp>
      <p:sp>
        <p:nvSpPr>
          <p:cNvPr id="7810" name="Shape 7810"/>
          <p:cNvSpPr/>
          <p:nvPr>
            <p:ph type="body" sz="quarter" idx="1"/>
          </p:nvPr>
        </p:nvSpPr>
        <p:spPr>
          <a:prstGeom prst="rect">
            <a:avLst/>
          </a:prstGeom>
        </p:spPr>
        <p:txBody>
          <a:bodyPr/>
          <a:lstStyle/>
          <a:p>
            <a:pPr/>
            <a:r>
              <a:t>…are the people making drones. </a:t>
            </a:r>
          </a:p>
          <a:p>
            <a:pPr/>
            <a:r>
              <a:t>[]</a:t>
            </a:r>
          </a:p>
          <a:p>
            <a:pPr/>
            <a:r>
              <a:t>And these people…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39" name="Shape 7939"/>
          <p:cNvSpPr/>
          <p:nvPr>
            <p:ph type="sldImg"/>
          </p:nvPr>
        </p:nvSpPr>
        <p:spPr>
          <a:prstGeom prst="rect">
            <a:avLst/>
          </a:prstGeom>
        </p:spPr>
        <p:txBody>
          <a:bodyPr/>
          <a:lstStyle/>
          <a:p>
            <a:pPr/>
          </a:p>
        </p:txBody>
      </p:sp>
      <p:sp>
        <p:nvSpPr>
          <p:cNvPr id="7940" name="Shape 7940"/>
          <p:cNvSpPr/>
          <p:nvPr>
            <p:ph type="body" sz="quarter" idx="1"/>
          </p:nvPr>
        </p:nvSpPr>
        <p:spPr>
          <a:prstGeom prst="rect">
            <a:avLst/>
          </a:prstGeom>
        </p:spPr>
        <p:txBody>
          <a:bodyPr/>
          <a:lstStyle/>
          <a:p>
            <a:pPr/>
            <a:r>
              <a:t>… are on the BLUE team. And these people…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9" name="Shape 8069"/>
          <p:cNvSpPr/>
          <p:nvPr>
            <p:ph type="sldImg"/>
          </p:nvPr>
        </p:nvSpPr>
        <p:spPr>
          <a:prstGeom prst="rect">
            <a:avLst/>
          </a:prstGeom>
        </p:spPr>
        <p:txBody>
          <a:bodyPr/>
          <a:lstStyle/>
          <a:p>
            <a:pPr/>
          </a:p>
        </p:txBody>
      </p:sp>
      <p:sp>
        <p:nvSpPr>
          <p:cNvPr id="8070" name="Shape 8070"/>
          <p:cNvSpPr/>
          <p:nvPr>
            <p:ph type="body" sz="quarter" idx="1"/>
          </p:nvPr>
        </p:nvSpPr>
        <p:spPr>
          <a:prstGeom prst="rect">
            <a:avLst/>
          </a:prstGeom>
        </p:spPr>
        <p:txBody>
          <a:bodyPr/>
          <a:lstStyle/>
          <a:p>
            <a:pPr/>
            <a:r>
              <a:t>are on the GREEN team. </a:t>
            </a:r>
          </a:p>
          <a:p>
            <a:pPr/>
            <a:r>
              <a:t>[]</a:t>
            </a:r>
          </a:p>
          <a:p>
            <a:pPr/>
            <a:r>
              <a:t>Now, the people on the BLUE team disagree about what kind of propeller to use [SLIDE]</a:t>
            </a:r>
          </a:p>
          <a:p>
            <a:pPr/>
          </a:p>
          <a:p>
            <a:p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9" name="Shape 8199"/>
          <p:cNvSpPr/>
          <p:nvPr>
            <p:ph type="sldImg"/>
          </p:nvPr>
        </p:nvSpPr>
        <p:spPr>
          <a:prstGeom prst="rect">
            <a:avLst/>
          </a:prstGeom>
        </p:spPr>
        <p:txBody>
          <a:bodyPr/>
          <a:lstStyle/>
          <a:p>
            <a:pPr/>
          </a:p>
        </p:txBody>
      </p:sp>
      <p:sp>
        <p:nvSpPr>
          <p:cNvPr id="8200" name="Shape 8200"/>
          <p:cNvSpPr/>
          <p:nvPr>
            <p:ph type="body" sz="quarter" idx="1"/>
          </p:nvPr>
        </p:nvSpPr>
        <p:spPr>
          <a:prstGeom prst="rect">
            <a:avLst/>
          </a:prstGeom>
        </p:spPr>
        <p:txBody>
          <a:bodyPr/>
          <a:lstStyle/>
          <a:p>
            <a:pPr/>
            <a:r>
              <a:t>So now, each person on the BLUE team is standing next to the propeller they think is best. </a:t>
            </a:r>
          </a:p>
          <a:p>
            <a:pPr/>
            <a:r>
              <a:t>[]</a:t>
            </a:r>
          </a:p>
          <a:p>
            <a:pPr/>
            <a:r>
              <a:t>And, the people on the GREEN team disagree about what kind of propeller to use too [SLIDE].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22"/>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532241774_2880x1920.jpeg"/>
          <p:cNvSpPr/>
          <p:nvPr>
            <p:ph type="pic" idx="21"/>
          </p:nvPr>
        </p:nvSpPr>
        <p:spPr>
          <a:xfrm>
            <a:off x="-1308100" y="-50800"/>
            <a:ext cx="14782800" cy="98552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532241774_2880x1920.jpeg"/>
          <p:cNvSpPr/>
          <p:nvPr>
            <p:ph type="pic" idx="21"/>
          </p:nvPr>
        </p:nvSpPr>
        <p:spPr>
          <a:xfrm>
            <a:off x="1625600" y="374650"/>
            <a:ext cx="9753600" cy="65024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532204087_1355x1355.jpeg"/>
          <p:cNvSpPr/>
          <p:nvPr>
            <p:ph type="pic" idx="21"/>
          </p:nvPr>
        </p:nvSpPr>
        <p:spPr>
          <a:xfrm>
            <a:off x="6375400" y="635000"/>
            <a:ext cx="82169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532205080_1647x1098.jpeg"/>
          <p:cNvSpPr/>
          <p:nvPr>
            <p:ph type="pic" idx="21"/>
          </p:nvPr>
        </p:nvSpPr>
        <p:spPr>
          <a:xfrm>
            <a:off x="3810000" y="2590800"/>
            <a:ext cx="942975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532205080_1647x1098.jpeg"/>
          <p:cNvSpPr/>
          <p:nvPr>
            <p:ph type="pic" sz="quarter" idx="21"/>
          </p:nvPr>
        </p:nvSpPr>
        <p:spPr>
          <a:xfrm>
            <a:off x="6556375" y="5092700"/>
            <a:ext cx="5657850" cy="3771900"/>
          </a:xfrm>
          <a:prstGeom prst="rect">
            <a:avLst/>
          </a:prstGeom>
        </p:spPr>
        <p:txBody>
          <a:bodyPr lIns="91439" tIns="45719" rIns="91439" bIns="45719" anchor="t">
            <a:noAutofit/>
          </a:bodyPr>
          <a:lstStyle/>
          <a:p>
            <a:pPr/>
          </a:p>
        </p:txBody>
      </p:sp>
      <p:sp>
        <p:nvSpPr>
          <p:cNvPr id="84" name="532204087_1355x1355.jpeg"/>
          <p:cNvSpPr/>
          <p:nvPr>
            <p:ph type="pic" sz="half" idx="22"/>
          </p:nvPr>
        </p:nvSpPr>
        <p:spPr>
          <a:xfrm>
            <a:off x="6718300" y="749300"/>
            <a:ext cx="5334000" cy="5334000"/>
          </a:xfrm>
          <a:prstGeom prst="rect">
            <a:avLst/>
          </a:prstGeom>
        </p:spPr>
        <p:txBody>
          <a:bodyPr lIns="91439" tIns="45719" rIns="91439" bIns="45719" anchor="t">
            <a:noAutofit/>
          </a:bodyPr>
          <a:lstStyle/>
          <a:p>
            <a:pPr/>
          </a:p>
        </p:txBody>
      </p:sp>
      <p:sp>
        <p:nvSpPr>
          <p:cNvPr id="85" name="532241774_2880x1920.jpeg"/>
          <p:cNvSpPr/>
          <p:nvPr>
            <p:ph type="pic" idx="23"/>
          </p:nvPr>
        </p:nvSpPr>
        <p:spPr>
          <a:xfrm>
            <a:off x="-2832100" y="889000"/>
            <a:ext cx="119634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1pPr>
      <a:lvl2pPr marL="0" marR="0" indent="4572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2pPr>
      <a:lvl3pPr marL="0" marR="0" indent="9144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tif"/><Relationship Id="rId5" Type="http://schemas.openxmlformats.org/officeDocument/2006/relationships/image" Target="../media/image6.tif"/></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 Id="rId35" Type="http://schemas.openxmlformats.org/officeDocument/2006/relationships/image" Target="../media/image3.tif"/><Relationship Id="rId36" Type="http://schemas.openxmlformats.org/officeDocument/2006/relationships/image" Target="../media/image4.tif"/><Relationship Id="rId37" Type="http://schemas.openxmlformats.org/officeDocument/2006/relationships/image" Target="../media/image5.tif"/><Relationship Id="rId38" Type="http://schemas.openxmlformats.org/officeDocument/2006/relationships/image" Target="../media/image6.tif"/><Relationship Id="rId39" Type="http://schemas.openxmlformats.org/officeDocument/2006/relationships/image" Target="../media/image7.tif"/><Relationship Id="rId40" Type="http://schemas.openxmlformats.org/officeDocument/2006/relationships/image" Target="../media/image8.tif"/><Relationship Id="rId41" Type="http://schemas.openxmlformats.org/officeDocument/2006/relationships/image" Target="../media/image9.tif"/></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5.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0.tif"/><Relationship Id="rId28" Type="http://schemas.openxmlformats.org/officeDocument/2006/relationships/image" Target="../media/image25.tif"/><Relationship Id="rId29" Type="http://schemas.openxmlformats.org/officeDocument/2006/relationships/image" Target="../media/image26.tif"/><Relationship Id="rId30" Type="http://schemas.openxmlformats.org/officeDocument/2006/relationships/image" Target="../media/image28.tif"/><Relationship Id="rId31" Type="http://schemas.openxmlformats.org/officeDocument/2006/relationships/image" Target="../media/image30.tif"/><Relationship Id="rId32" Type="http://schemas.openxmlformats.org/officeDocument/2006/relationships/image" Target="../media/image31.tif"/><Relationship Id="rId33" Type="http://schemas.openxmlformats.org/officeDocument/2006/relationships/image" Target="../media/image33.tif"/><Relationship Id="rId34" Type="http://schemas.openxmlformats.org/officeDocument/2006/relationships/image" Target="../media/image40.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6.tif"/></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3.tif"/><Relationship Id="rId9" Type="http://schemas.openxmlformats.org/officeDocument/2006/relationships/image" Target="../media/image31.tif"/><Relationship Id="rId10" Type="http://schemas.openxmlformats.org/officeDocument/2006/relationships/image" Target="../media/image20.tif"/><Relationship Id="rId11" Type="http://schemas.openxmlformats.org/officeDocument/2006/relationships/image" Target="../media/image22.tif"/><Relationship Id="rId12" Type="http://schemas.openxmlformats.org/officeDocument/2006/relationships/image" Target="../media/image25.tif"/><Relationship Id="rId13" Type="http://schemas.openxmlformats.org/officeDocument/2006/relationships/image" Target="../media/image26.tif"/><Relationship Id="rId14" Type="http://schemas.openxmlformats.org/officeDocument/2006/relationships/image" Target="../media/image28.tif"/><Relationship Id="rId15" Type="http://schemas.openxmlformats.org/officeDocument/2006/relationships/image" Target="../media/image30.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16.tif"/><Relationship Id="rId16" Type="http://schemas.openxmlformats.org/officeDocument/2006/relationships/image" Target="../media/image17.tif"/><Relationship Id="rId17" Type="http://schemas.openxmlformats.org/officeDocument/2006/relationships/image" Target="../media/image34.tif"/><Relationship Id="rId18" Type="http://schemas.openxmlformats.org/officeDocument/2006/relationships/image" Target="../media/image19.tif"/><Relationship Id="rId19" Type="http://schemas.openxmlformats.org/officeDocument/2006/relationships/image" Target="../media/image21.tif"/><Relationship Id="rId20" Type="http://schemas.openxmlformats.org/officeDocument/2006/relationships/image" Target="../media/image35.tif"/><Relationship Id="rId21" Type="http://schemas.openxmlformats.org/officeDocument/2006/relationships/image" Target="../media/image36.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37.tif"/><Relationship Id="rId25" Type="http://schemas.openxmlformats.org/officeDocument/2006/relationships/image" Target="../media/image1.tif"/><Relationship Id="rId26" Type="http://schemas.openxmlformats.org/officeDocument/2006/relationships/image" Target="../media/image27.tif"/><Relationship Id="rId27" Type="http://schemas.openxmlformats.org/officeDocument/2006/relationships/image" Target="../media/image29.tif"/><Relationship Id="rId28" Type="http://schemas.openxmlformats.org/officeDocument/2006/relationships/image" Target="../media/image22.tif"/><Relationship Id="rId29" Type="http://schemas.openxmlformats.org/officeDocument/2006/relationships/image" Target="../media/image38.tif"/><Relationship Id="rId30" Type="http://schemas.openxmlformats.org/officeDocument/2006/relationships/image" Target="../media/image32.tif"/><Relationship Id="rId31" Type="http://schemas.openxmlformats.org/officeDocument/2006/relationships/image" Target="../media/image39.tif"/><Relationship Id="rId32" Type="http://schemas.openxmlformats.org/officeDocument/2006/relationships/image" Target="../media/image20.tif"/><Relationship Id="rId33" Type="http://schemas.openxmlformats.org/officeDocument/2006/relationships/image" Target="../media/image18.tif"/><Relationship Id="rId34" Type="http://schemas.openxmlformats.org/officeDocument/2006/relationships/image" Target="../media/image33.tif"/><Relationship Id="rId35" Type="http://schemas.openxmlformats.org/officeDocument/2006/relationships/image" Target="../media/image31.tif"/><Relationship Id="rId36" Type="http://schemas.openxmlformats.org/officeDocument/2006/relationships/image" Target="../media/image25.tif"/><Relationship Id="rId37" Type="http://schemas.openxmlformats.org/officeDocument/2006/relationships/image" Target="../media/image26.tif"/><Relationship Id="rId38" Type="http://schemas.openxmlformats.org/officeDocument/2006/relationships/image" Target="../media/image28.tif"/><Relationship Id="rId39" Type="http://schemas.openxmlformats.org/officeDocument/2006/relationships/image" Target="../media/image30.tif"/><Relationship Id="rId40" Type="http://schemas.openxmlformats.org/officeDocument/2006/relationships/image" Target="../media/image40.tif"/></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19.tif"/><Relationship Id="rId8" Type="http://schemas.openxmlformats.org/officeDocument/2006/relationships/image" Target="../media/image20.tif"/><Relationship Id="rId9" Type="http://schemas.openxmlformats.org/officeDocument/2006/relationships/image" Target="../media/image21.tif"/><Relationship Id="rId10" Type="http://schemas.openxmlformats.org/officeDocument/2006/relationships/image" Target="../media/image22.tif"/><Relationship Id="rId11" Type="http://schemas.openxmlformats.org/officeDocument/2006/relationships/image" Target="../media/image23.tif"/><Relationship Id="rId12" Type="http://schemas.openxmlformats.org/officeDocument/2006/relationships/image" Target="../media/image24.tif"/><Relationship Id="rId13" Type="http://schemas.openxmlformats.org/officeDocument/2006/relationships/image" Target="../media/image25.tif"/><Relationship Id="rId14" Type="http://schemas.openxmlformats.org/officeDocument/2006/relationships/image" Target="../media/image1.tif"/><Relationship Id="rId15" Type="http://schemas.openxmlformats.org/officeDocument/2006/relationships/image" Target="../media/image26.tif"/><Relationship Id="rId16" Type="http://schemas.openxmlformats.org/officeDocument/2006/relationships/image" Target="../media/image27.tif"/><Relationship Id="rId17" Type="http://schemas.openxmlformats.org/officeDocument/2006/relationships/image" Target="../media/image28.tif"/><Relationship Id="rId18" Type="http://schemas.openxmlformats.org/officeDocument/2006/relationships/image" Target="../media/image29.tif"/><Relationship Id="rId19" Type="http://schemas.openxmlformats.org/officeDocument/2006/relationships/image" Target="../media/image30.tif"/><Relationship Id="rId20" Type="http://schemas.openxmlformats.org/officeDocument/2006/relationships/image" Target="../media/image31.tif"/><Relationship Id="rId21" Type="http://schemas.openxmlformats.org/officeDocument/2006/relationships/image" Target="../media/image32.tif"/><Relationship Id="rId22" Type="http://schemas.openxmlformats.org/officeDocument/2006/relationships/image" Target="../media/image33.tif"/><Relationship Id="rId23" Type="http://schemas.openxmlformats.org/officeDocument/2006/relationships/image" Target="../media/image10.tif"/><Relationship Id="rId24" Type="http://schemas.openxmlformats.org/officeDocument/2006/relationships/image" Target="../media/image11.tif"/><Relationship Id="rId25" Type="http://schemas.openxmlformats.org/officeDocument/2006/relationships/image" Target="../media/image12.tif"/><Relationship Id="rId26" Type="http://schemas.openxmlformats.org/officeDocument/2006/relationships/image" Target="../media/image13.tif"/><Relationship Id="rId27" Type="http://schemas.openxmlformats.org/officeDocument/2006/relationships/image" Target="../media/image14.tif"/></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8.tif"/><Relationship Id="rId20" Type="http://schemas.openxmlformats.org/officeDocument/2006/relationships/image" Target="../media/image21.tif"/><Relationship Id="rId21" Type="http://schemas.openxmlformats.org/officeDocument/2006/relationships/image" Target="../media/image22.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25.tif"/><Relationship Id="rId25" Type="http://schemas.openxmlformats.org/officeDocument/2006/relationships/image" Target="../media/image27.tif"/><Relationship Id="rId26" Type="http://schemas.openxmlformats.org/officeDocument/2006/relationships/image" Target="../media/image29.tif"/><Relationship Id="rId27" Type="http://schemas.openxmlformats.org/officeDocument/2006/relationships/image" Target="../media/image17.tif"/></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8.tif"/><Relationship Id="rId10" Type="http://schemas.openxmlformats.org/officeDocument/2006/relationships/image" Target="../media/image21.tif"/><Relationship Id="rId11" Type="http://schemas.openxmlformats.org/officeDocument/2006/relationships/image" Target="../media/image22.tif"/><Relationship Id="rId12" Type="http://schemas.openxmlformats.org/officeDocument/2006/relationships/image" Target="../media/image23.tif"/><Relationship Id="rId13" Type="http://schemas.openxmlformats.org/officeDocument/2006/relationships/image" Target="../media/image24.tif"/><Relationship Id="rId14" Type="http://schemas.openxmlformats.org/officeDocument/2006/relationships/image" Target="../media/image25.tif"/><Relationship Id="rId15" Type="http://schemas.openxmlformats.org/officeDocument/2006/relationships/image" Target="../media/image27.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15.tif"/><Relationship Id="rId19" Type="http://schemas.openxmlformats.org/officeDocument/2006/relationships/image" Target="../media/image19.tif"/><Relationship Id="rId20" Type="http://schemas.openxmlformats.org/officeDocument/2006/relationships/image" Target="../media/image1.tif"/><Relationship Id="rId21" Type="http://schemas.openxmlformats.org/officeDocument/2006/relationships/image" Target="../media/image26.tif"/><Relationship Id="rId22" Type="http://schemas.openxmlformats.org/officeDocument/2006/relationships/image" Target="../media/image28.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2.tif"/><Relationship Id="rId26" Type="http://schemas.openxmlformats.org/officeDocument/2006/relationships/image" Target="../media/image33.tif"/><Relationship Id="rId27" Type="http://schemas.openxmlformats.org/officeDocument/2006/relationships/image" Target="../media/image20.tif"/></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24.tif"/><Relationship Id="rId19" Type="http://schemas.openxmlformats.org/officeDocument/2006/relationships/image" Target="../media/image16.tif"/><Relationship Id="rId20" Type="http://schemas.openxmlformats.org/officeDocument/2006/relationships/image" Target="../media/image21.tif"/><Relationship Id="rId21" Type="http://schemas.openxmlformats.org/officeDocument/2006/relationships/image" Target="../media/image23.tif"/><Relationship Id="rId22" Type="http://schemas.openxmlformats.org/officeDocument/2006/relationships/image" Target="../media/image27.tif"/><Relationship Id="rId23" Type="http://schemas.openxmlformats.org/officeDocument/2006/relationships/image" Target="../media/image18.tif"/><Relationship Id="rId24" Type="http://schemas.openxmlformats.org/officeDocument/2006/relationships/image" Target="../media/image22.tif"/><Relationship Id="rId25" Type="http://schemas.openxmlformats.org/officeDocument/2006/relationships/image" Target="../media/image29.tif"/><Relationship Id="rId26" Type="http://schemas.openxmlformats.org/officeDocument/2006/relationships/image" Target="../media/image17.tif"/></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4.tif"/><Relationship Id="rId9" Type="http://schemas.openxmlformats.org/officeDocument/2006/relationships/image" Target="../media/image16.tif"/><Relationship Id="rId10" Type="http://schemas.openxmlformats.org/officeDocument/2006/relationships/image" Target="../media/image21.tif"/><Relationship Id="rId11" Type="http://schemas.openxmlformats.org/officeDocument/2006/relationships/image" Target="../media/image23.tif"/><Relationship Id="rId12" Type="http://schemas.openxmlformats.org/officeDocument/2006/relationships/image" Target="../media/image27.tif"/><Relationship Id="rId13" Type="http://schemas.openxmlformats.org/officeDocument/2006/relationships/image" Target="../media/image18.tif"/><Relationship Id="rId14" Type="http://schemas.openxmlformats.org/officeDocument/2006/relationships/image" Target="../media/image20.tif"/><Relationship Id="rId15" Type="http://schemas.openxmlformats.org/officeDocument/2006/relationships/image" Target="../media/image22.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31.tif"/><Relationship Id="rId19" Type="http://schemas.openxmlformats.org/officeDocument/2006/relationships/image" Target="../media/image25.tif"/><Relationship Id="rId20" Type="http://schemas.openxmlformats.org/officeDocument/2006/relationships/image" Target="../media/image15.tif"/><Relationship Id="rId21" Type="http://schemas.openxmlformats.org/officeDocument/2006/relationships/image" Target="../media/image19.tif"/><Relationship Id="rId22" Type="http://schemas.openxmlformats.org/officeDocument/2006/relationships/image" Target="../media/image1.tif"/><Relationship Id="rId23" Type="http://schemas.openxmlformats.org/officeDocument/2006/relationships/image" Target="../media/image26.tif"/><Relationship Id="rId24" Type="http://schemas.openxmlformats.org/officeDocument/2006/relationships/image" Target="../media/image28.tif"/><Relationship Id="rId25" Type="http://schemas.openxmlformats.org/officeDocument/2006/relationships/image" Target="../media/image30.tif"/><Relationship Id="rId26" Type="http://schemas.openxmlformats.org/officeDocument/2006/relationships/image" Target="../media/image32.tif"/><Relationship Id="rId27" Type="http://schemas.openxmlformats.org/officeDocument/2006/relationships/image" Target="../media/image33.tif"/></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24.tif"/><Relationship Id="rId16" Type="http://schemas.openxmlformats.org/officeDocument/2006/relationships/image" Target="../media/image16.tif"/><Relationship Id="rId17" Type="http://schemas.openxmlformats.org/officeDocument/2006/relationships/image" Target="../media/image21.tif"/><Relationship Id="rId18" Type="http://schemas.openxmlformats.org/officeDocument/2006/relationships/image" Target="../media/image23.tif"/><Relationship Id="rId19" Type="http://schemas.openxmlformats.org/officeDocument/2006/relationships/image" Target="../media/image27.tif"/><Relationship Id="rId20" Type="http://schemas.openxmlformats.org/officeDocument/2006/relationships/image" Target="../media/image18.tif"/><Relationship Id="rId21" Type="http://schemas.openxmlformats.org/officeDocument/2006/relationships/image" Target="../media/image20.tif"/><Relationship Id="rId22" Type="http://schemas.openxmlformats.org/officeDocument/2006/relationships/image" Target="../media/image22.tif"/><Relationship Id="rId23" Type="http://schemas.openxmlformats.org/officeDocument/2006/relationships/image" Target="../media/image29.tif"/><Relationship Id="rId24" Type="http://schemas.openxmlformats.org/officeDocument/2006/relationships/image" Target="../media/image17.tif"/><Relationship Id="rId25" Type="http://schemas.openxmlformats.org/officeDocument/2006/relationships/image" Target="../media/image31.tif"/><Relationship Id="rId26" Type="http://schemas.openxmlformats.org/officeDocument/2006/relationships/image" Target="../media/image25.tif"/><Relationship Id="rId27" Type="http://schemas.openxmlformats.org/officeDocument/2006/relationships/image" Target="../media/image15.tif"/><Relationship Id="rId28" Type="http://schemas.openxmlformats.org/officeDocument/2006/relationships/image" Target="../media/image19.tif"/><Relationship Id="rId29" Type="http://schemas.openxmlformats.org/officeDocument/2006/relationships/image" Target="../media/image1.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32.tif"/><Relationship Id="rId34" Type="http://schemas.openxmlformats.org/officeDocument/2006/relationships/image" Target="../media/image33.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 Id="rId34" Type="http://schemas.openxmlformats.org/officeDocument/2006/relationships/image" Target="../media/image3.tif"/><Relationship Id="rId35" Type="http://schemas.openxmlformats.org/officeDocument/2006/relationships/image" Target="../media/image4.tif"/><Relationship Id="rId36" Type="http://schemas.openxmlformats.org/officeDocument/2006/relationships/image" Target="../media/image5.tif"/><Relationship Id="rId37" Type="http://schemas.openxmlformats.org/officeDocument/2006/relationships/image" Target="../media/image6.tif"/><Relationship Id="rId38" Type="http://schemas.openxmlformats.org/officeDocument/2006/relationships/image" Target="../media/image7.tif"/><Relationship Id="rId39" Type="http://schemas.openxmlformats.org/officeDocument/2006/relationships/image" Target="../media/image8.tif"/><Relationship Id="rId40" Type="http://schemas.openxmlformats.org/officeDocument/2006/relationships/image" Target="../media/image9.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9.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9.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5.tif"/><Relationship Id="rId6" Type="http://schemas.openxmlformats.org/officeDocument/2006/relationships/image" Target="../media/image6.tif"/><Relationship Id="rId7" Type="http://schemas.openxmlformats.org/officeDocument/2006/relationships/image" Target="../media/image7.tif"/><Relationship Id="rId8" Type="http://schemas.openxmlformats.org/officeDocument/2006/relationships/image" Target="../media/image8.tif"/><Relationship Id="rId9" Type="http://schemas.openxmlformats.org/officeDocument/2006/relationships/image" Target="../media/image9.tif"/><Relationship Id="rId10"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5.tif"/><Relationship Id="rId6" Type="http://schemas.openxmlformats.org/officeDocument/2006/relationships/image" Target="../media/image6.tif"/><Relationship Id="rId7" Type="http://schemas.openxmlformats.org/officeDocument/2006/relationships/image" Target="../media/image7.tif"/><Relationship Id="rId8" Type="http://schemas.openxmlformats.org/officeDocument/2006/relationships/image" Target="../media/image8.tif"/><Relationship Id="rId9" Type="http://schemas.openxmlformats.org/officeDocument/2006/relationships/image" Target="../media/image9.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0.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tif"/><Relationship Id="rId4"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tif"/><Relationship Id="rId4"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19.tif"/><Relationship Id="rId8" Type="http://schemas.openxmlformats.org/officeDocument/2006/relationships/image" Target="../media/image20.tif"/><Relationship Id="rId9" Type="http://schemas.openxmlformats.org/officeDocument/2006/relationships/image" Target="../media/image21.tif"/><Relationship Id="rId10" Type="http://schemas.openxmlformats.org/officeDocument/2006/relationships/image" Target="../media/image22.tif"/><Relationship Id="rId11" Type="http://schemas.openxmlformats.org/officeDocument/2006/relationships/image" Target="../media/image23.tif"/><Relationship Id="rId12" Type="http://schemas.openxmlformats.org/officeDocument/2006/relationships/image" Target="../media/image24.tif"/><Relationship Id="rId13" Type="http://schemas.openxmlformats.org/officeDocument/2006/relationships/image" Target="../media/image25.tif"/><Relationship Id="rId14" Type="http://schemas.openxmlformats.org/officeDocument/2006/relationships/image" Target="../media/image1.tif"/><Relationship Id="rId15" Type="http://schemas.openxmlformats.org/officeDocument/2006/relationships/image" Target="../media/image26.tif"/><Relationship Id="rId16" Type="http://schemas.openxmlformats.org/officeDocument/2006/relationships/image" Target="../media/image27.tif"/><Relationship Id="rId17" Type="http://schemas.openxmlformats.org/officeDocument/2006/relationships/image" Target="../media/image28.tif"/><Relationship Id="rId18" Type="http://schemas.openxmlformats.org/officeDocument/2006/relationships/image" Target="../media/image29.tif"/><Relationship Id="rId19" Type="http://schemas.openxmlformats.org/officeDocument/2006/relationships/image" Target="../media/image30.tif"/><Relationship Id="rId20" Type="http://schemas.openxmlformats.org/officeDocument/2006/relationships/image" Target="../media/image31.tif"/><Relationship Id="rId21" Type="http://schemas.openxmlformats.org/officeDocument/2006/relationships/image" Target="../media/image32.tif"/><Relationship Id="rId22" Type="http://schemas.openxmlformats.org/officeDocument/2006/relationships/image" Target="../media/image33.tif"/><Relationship Id="rId23" Type="http://schemas.openxmlformats.org/officeDocument/2006/relationships/image" Target="../media/image10.tif"/><Relationship Id="rId24" Type="http://schemas.openxmlformats.org/officeDocument/2006/relationships/image" Target="../media/image11.tif"/><Relationship Id="rId25" Type="http://schemas.openxmlformats.org/officeDocument/2006/relationships/image" Target="../media/image12.tif"/><Relationship Id="rId26" Type="http://schemas.openxmlformats.org/officeDocument/2006/relationships/image" Target="../media/image13.tif"/><Relationship Id="rId27" Type="http://schemas.openxmlformats.org/officeDocument/2006/relationships/image" Target="../media/image14.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8.tif"/><Relationship Id="rId20" Type="http://schemas.openxmlformats.org/officeDocument/2006/relationships/image" Target="../media/image21.tif"/><Relationship Id="rId21" Type="http://schemas.openxmlformats.org/officeDocument/2006/relationships/image" Target="../media/image22.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25.tif"/><Relationship Id="rId25" Type="http://schemas.openxmlformats.org/officeDocument/2006/relationships/image" Target="../media/image27.tif"/><Relationship Id="rId26" Type="http://schemas.openxmlformats.org/officeDocument/2006/relationships/image" Target="../media/image29.tif"/><Relationship Id="rId27" Type="http://schemas.openxmlformats.org/officeDocument/2006/relationships/image" Target="../media/image17.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8.tif"/><Relationship Id="rId10" Type="http://schemas.openxmlformats.org/officeDocument/2006/relationships/image" Target="../media/image21.tif"/><Relationship Id="rId11" Type="http://schemas.openxmlformats.org/officeDocument/2006/relationships/image" Target="../media/image22.tif"/><Relationship Id="rId12" Type="http://schemas.openxmlformats.org/officeDocument/2006/relationships/image" Target="../media/image23.tif"/><Relationship Id="rId13" Type="http://schemas.openxmlformats.org/officeDocument/2006/relationships/image" Target="../media/image24.tif"/><Relationship Id="rId14" Type="http://schemas.openxmlformats.org/officeDocument/2006/relationships/image" Target="../media/image25.tif"/><Relationship Id="rId15" Type="http://schemas.openxmlformats.org/officeDocument/2006/relationships/image" Target="../media/image27.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15.tif"/><Relationship Id="rId19" Type="http://schemas.openxmlformats.org/officeDocument/2006/relationships/image" Target="../media/image19.tif"/><Relationship Id="rId20" Type="http://schemas.openxmlformats.org/officeDocument/2006/relationships/image" Target="../media/image1.tif"/><Relationship Id="rId21" Type="http://schemas.openxmlformats.org/officeDocument/2006/relationships/image" Target="../media/image26.tif"/><Relationship Id="rId22" Type="http://schemas.openxmlformats.org/officeDocument/2006/relationships/image" Target="../media/image28.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2.tif"/><Relationship Id="rId26" Type="http://schemas.openxmlformats.org/officeDocument/2006/relationships/image" Target="../media/image33.tif"/><Relationship Id="rId27" Type="http://schemas.openxmlformats.org/officeDocument/2006/relationships/image" Target="../media/image20.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24.tif"/><Relationship Id="rId19" Type="http://schemas.openxmlformats.org/officeDocument/2006/relationships/image" Target="../media/image16.tif"/><Relationship Id="rId20" Type="http://schemas.openxmlformats.org/officeDocument/2006/relationships/image" Target="../media/image21.tif"/><Relationship Id="rId21" Type="http://schemas.openxmlformats.org/officeDocument/2006/relationships/image" Target="../media/image23.tif"/><Relationship Id="rId22" Type="http://schemas.openxmlformats.org/officeDocument/2006/relationships/image" Target="../media/image27.tif"/><Relationship Id="rId23" Type="http://schemas.openxmlformats.org/officeDocument/2006/relationships/image" Target="../media/image18.tif"/><Relationship Id="rId24" Type="http://schemas.openxmlformats.org/officeDocument/2006/relationships/image" Target="../media/image22.tif"/><Relationship Id="rId25" Type="http://schemas.openxmlformats.org/officeDocument/2006/relationships/image" Target="../media/image29.tif"/><Relationship Id="rId26" Type="http://schemas.openxmlformats.org/officeDocument/2006/relationships/image" Target="../media/image17.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4.tif"/><Relationship Id="rId9" Type="http://schemas.openxmlformats.org/officeDocument/2006/relationships/image" Target="../media/image16.tif"/><Relationship Id="rId10" Type="http://schemas.openxmlformats.org/officeDocument/2006/relationships/image" Target="../media/image21.tif"/><Relationship Id="rId11" Type="http://schemas.openxmlformats.org/officeDocument/2006/relationships/image" Target="../media/image23.tif"/><Relationship Id="rId12" Type="http://schemas.openxmlformats.org/officeDocument/2006/relationships/image" Target="../media/image27.tif"/><Relationship Id="rId13" Type="http://schemas.openxmlformats.org/officeDocument/2006/relationships/image" Target="../media/image18.tif"/><Relationship Id="rId14" Type="http://schemas.openxmlformats.org/officeDocument/2006/relationships/image" Target="../media/image20.tif"/><Relationship Id="rId15" Type="http://schemas.openxmlformats.org/officeDocument/2006/relationships/image" Target="../media/image22.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31.tif"/><Relationship Id="rId19" Type="http://schemas.openxmlformats.org/officeDocument/2006/relationships/image" Target="../media/image25.tif"/><Relationship Id="rId20" Type="http://schemas.openxmlformats.org/officeDocument/2006/relationships/image" Target="../media/image15.tif"/><Relationship Id="rId21" Type="http://schemas.openxmlformats.org/officeDocument/2006/relationships/image" Target="../media/image19.tif"/><Relationship Id="rId22" Type="http://schemas.openxmlformats.org/officeDocument/2006/relationships/image" Target="../media/image1.tif"/><Relationship Id="rId23" Type="http://schemas.openxmlformats.org/officeDocument/2006/relationships/image" Target="../media/image26.tif"/><Relationship Id="rId24" Type="http://schemas.openxmlformats.org/officeDocument/2006/relationships/image" Target="../media/image28.tif"/><Relationship Id="rId25" Type="http://schemas.openxmlformats.org/officeDocument/2006/relationships/image" Target="../media/image30.tif"/><Relationship Id="rId26" Type="http://schemas.openxmlformats.org/officeDocument/2006/relationships/image" Target="../media/image32.tif"/><Relationship Id="rId27" Type="http://schemas.openxmlformats.org/officeDocument/2006/relationships/image" Target="../media/image33.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24.tif"/><Relationship Id="rId16" Type="http://schemas.openxmlformats.org/officeDocument/2006/relationships/image" Target="../media/image16.tif"/><Relationship Id="rId17" Type="http://schemas.openxmlformats.org/officeDocument/2006/relationships/image" Target="../media/image21.tif"/><Relationship Id="rId18" Type="http://schemas.openxmlformats.org/officeDocument/2006/relationships/image" Target="../media/image23.tif"/><Relationship Id="rId19" Type="http://schemas.openxmlformats.org/officeDocument/2006/relationships/image" Target="../media/image27.tif"/><Relationship Id="rId20" Type="http://schemas.openxmlformats.org/officeDocument/2006/relationships/image" Target="../media/image18.tif"/><Relationship Id="rId21" Type="http://schemas.openxmlformats.org/officeDocument/2006/relationships/image" Target="../media/image20.tif"/><Relationship Id="rId22" Type="http://schemas.openxmlformats.org/officeDocument/2006/relationships/image" Target="../media/image22.tif"/><Relationship Id="rId23" Type="http://schemas.openxmlformats.org/officeDocument/2006/relationships/image" Target="../media/image29.tif"/><Relationship Id="rId24" Type="http://schemas.openxmlformats.org/officeDocument/2006/relationships/image" Target="../media/image17.tif"/><Relationship Id="rId25" Type="http://schemas.openxmlformats.org/officeDocument/2006/relationships/image" Target="../media/image31.tif"/><Relationship Id="rId26" Type="http://schemas.openxmlformats.org/officeDocument/2006/relationships/image" Target="../media/image25.tif"/><Relationship Id="rId27" Type="http://schemas.openxmlformats.org/officeDocument/2006/relationships/image" Target="../media/image15.tif"/><Relationship Id="rId28" Type="http://schemas.openxmlformats.org/officeDocument/2006/relationships/image" Target="../media/image19.tif"/><Relationship Id="rId29" Type="http://schemas.openxmlformats.org/officeDocument/2006/relationships/image" Target="../media/image1.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32.tif"/><Relationship Id="rId34" Type="http://schemas.openxmlformats.org/officeDocument/2006/relationships/image" Target="../media/image33.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tif"/><Relationship Id="rId4"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5.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0.tif"/><Relationship Id="rId28" Type="http://schemas.openxmlformats.org/officeDocument/2006/relationships/image" Target="../media/image25.tif"/><Relationship Id="rId29" Type="http://schemas.openxmlformats.org/officeDocument/2006/relationships/image" Target="../media/image26.tif"/><Relationship Id="rId30" Type="http://schemas.openxmlformats.org/officeDocument/2006/relationships/image" Target="../media/image28.tif"/><Relationship Id="rId31" Type="http://schemas.openxmlformats.org/officeDocument/2006/relationships/image" Target="../media/image30.tif"/><Relationship Id="rId32" Type="http://schemas.openxmlformats.org/officeDocument/2006/relationships/image" Target="../media/image31.tif"/><Relationship Id="rId33" Type="http://schemas.openxmlformats.org/officeDocument/2006/relationships/image" Target="../media/image33.tif"/><Relationship Id="rId34" Type="http://schemas.openxmlformats.org/officeDocument/2006/relationships/image" Target="../media/image40.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3.tif"/><Relationship Id="rId9" Type="http://schemas.openxmlformats.org/officeDocument/2006/relationships/image" Target="../media/image31.tif"/><Relationship Id="rId10" Type="http://schemas.openxmlformats.org/officeDocument/2006/relationships/image" Target="../media/image20.tif"/><Relationship Id="rId11" Type="http://schemas.openxmlformats.org/officeDocument/2006/relationships/image" Target="../media/image22.tif"/><Relationship Id="rId12" Type="http://schemas.openxmlformats.org/officeDocument/2006/relationships/image" Target="../media/image25.tif"/><Relationship Id="rId13" Type="http://schemas.openxmlformats.org/officeDocument/2006/relationships/image" Target="../media/image26.tif"/><Relationship Id="rId14" Type="http://schemas.openxmlformats.org/officeDocument/2006/relationships/image" Target="../media/image28.tif"/><Relationship Id="rId15" Type="http://schemas.openxmlformats.org/officeDocument/2006/relationships/image" Target="../media/image30.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16.tif"/><Relationship Id="rId16" Type="http://schemas.openxmlformats.org/officeDocument/2006/relationships/image" Target="../media/image17.tif"/><Relationship Id="rId17" Type="http://schemas.openxmlformats.org/officeDocument/2006/relationships/image" Target="../media/image34.tif"/><Relationship Id="rId18" Type="http://schemas.openxmlformats.org/officeDocument/2006/relationships/image" Target="../media/image19.tif"/><Relationship Id="rId19" Type="http://schemas.openxmlformats.org/officeDocument/2006/relationships/image" Target="../media/image21.tif"/><Relationship Id="rId20" Type="http://schemas.openxmlformats.org/officeDocument/2006/relationships/image" Target="../media/image35.tif"/><Relationship Id="rId21" Type="http://schemas.openxmlformats.org/officeDocument/2006/relationships/image" Target="../media/image36.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37.tif"/><Relationship Id="rId25" Type="http://schemas.openxmlformats.org/officeDocument/2006/relationships/image" Target="../media/image1.tif"/><Relationship Id="rId26" Type="http://schemas.openxmlformats.org/officeDocument/2006/relationships/image" Target="../media/image27.tif"/><Relationship Id="rId27" Type="http://schemas.openxmlformats.org/officeDocument/2006/relationships/image" Target="../media/image29.tif"/><Relationship Id="rId28" Type="http://schemas.openxmlformats.org/officeDocument/2006/relationships/image" Target="../media/image22.tif"/><Relationship Id="rId29" Type="http://schemas.openxmlformats.org/officeDocument/2006/relationships/image" Target="../media/image38.tif"/><Relationship Id="rId30" Type="http://schemas.openxmlformats.org/officeDocument/2006/relationships/image" Target="../media/image32.tif"/><Relationship Id="rId31" Type="http://schemas.openxmlformats.org/officeDocument/2006/relationships/image" Target="../media/image39.tif"/><Relationship Id="rId32" Type="http://schemas.openxmlformats.org/officeDocument/2006/relationships/image" Target="../media/image20.tif"/><Relationship Id="rId33" Type="http://schemas.openxmlformats.org/officeDocument/2006/relationships/image" Target="../media/image18.tif"/><Relationship Id="rId34" Type="http://schemas.openxmlformats.org/officeDocument/2006/relationships/image" Target="../media/image33.tif"/><Relationship Id="rId35" Type="http://schemas.openxmlformats.org/officeDocument/2006/relationships/image" Target="../media/image31.tif"/><Relationship Id="rId36" Type="http://schemas.openxmlformats.org/officeDocument/2006/relationships/image" Target="../media/image25.tif"/><Relationship Id="rId37" Type="http://schemas.openxmlformats.org/officeDocument/2006/relationships/image" Target="../media/image26.tif"/><Relationship Id="rId38" Type="http://schemas.openxmlformats.org/officeDocument/2006/relationships/image" Target="../media/image28.tif"/><Relationship Id="rId39" Type="http://schemas.openxmlformats.org/officeDocument/2006/relationships/image" Target="../media/image30.tif"/><Relationship Id="rId40" Type="http://schemas.openxmlformats.org/officeDocument/2006/relationships/image" Target="../media/image40.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4.tif"/><Relationship Id="rId7" Type="http://schemas.openxmlformats.org/officeDocument/2006/relationships/image" Target="../media/image5.tif"/><Relationship Id="rId8" Type="http://schemas.openxmlformats.org/officeDocument/2006/relationships/image" Target="../media/image6.tif"/><Relationship Id="rId9" Type="http://schemas.openxmlformats.org/officeDocument/2006/relationships/image" Target="../media/image7.tif"/><Relationship Id="rId10" Type="http://schemas.openxmlformats.org/officeDocument/2006/relationships/image" Target="../media/image8.tif"/><Relationship Id="rId11" Type="http://schemas.openxmlformats.org/officeDocument/2006/relationships/image" Target="../media/image9.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 Id="rId35" Type="http://schemas.openxmlformats.org/officeDocument/2006/relationships/image" Target="../media/image3.tif"/><Relationship Id="rId36" Type="http://schemas.openxmlformats.org/officeDocument/2006/relationships/image" Target="../media/image4.tif"/><Relationship Id="rId37" Type="http://schemas.openxmlformats.org/officeDocument/2006/relationships/image" Target="../media/image5.tif"/><Relationship Id="rId38" Type="http://schemas.openxmlformats.org/officeDocument/2006/relationships/image" Target="../media/image6.tif"/><Relationship Id="rId39" Type="http://schemas.openxmlformats.org/officeDocument/2006/relationships/image" Target="../media/image7.tif"/><Relationship Id="rId40" Type="http://schemas.openxmlformats.org/officeDocument/2006/relationships/image" Target="../media/image8.tif"/><Relationship Id="rId41" Type="http://schemas.openxmlformats.org/officeDocument/2006/relationships/image" Target="../media/image9.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0.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0.tif"/><Relationship Id="rId4" Type="http://schemas.openxmlformats.org/officeDocument/2006/relationships/image" Target="../media/image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0.tif"/><Relationship Id="rId4" Type="http://schemas.openxmlformats.org/officeDocument/2006/relationships/image" Target="../media/image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5.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tif"/><Relationship Id="rId5" Type="http://schemas.openxmlformats.org/officeDocument/2006/relationships/image" Target="../media/image6.tif"/><Relationship Id="rId6" Type="http://schemas.openxmlformats.org/officeDocument/2006/relationships/image" Target="../media/image9.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0.tif"/><Relationship Id="rId28" Type="http://schemas.openxmlformats.org/officeDocument/2006/relationships/image" Target="../media/image25.tif"/><Relationship Id="rId29" Type="http://schemas.openxmlformats.org/officeDocument/2006/relationships/image" Target="../media/image26.tif"/><Relationship Id="rId30" Type="http://schemas.openxmlformats.org/officeDocument/2006/relationships/image" Target="../media/image28.tif"/><Relationship Id="rId31" Type="http://schemas.openxmlformats.org/officeDocument/2006/relationships/image" Target="../media/image30.tif"/><Relationship Id="rId32" Type="http://schemas.openxmlformats.org/officeDocument/2006/relationships/image" Target="../media/image31.tif"/><Relationship Id="rId33" Type="http://schemas.openxmlformats.org/officeDocument/2006/relationships/image" Target="../media/image33.tif"/><Relationship Id="rId34" Type="http://schemas.openxmlformats.org/officeDocument/2006/relationships/image" Target="../media/image40.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3.tif"/><Relationship Id="rId9" Type="http://schemas.openxmlformats.org/officeDocument/2006/relationships/image" Target="../media/image31.tif"/><Relationship Id="rId10" Type="http://schemas.openxmlformats.org/officeDocument/2006/relationships/image" Target="../media/image20.tif"/><Relationship Id="rId11" Type="http://schemas.openxmlformats.org/officeDocument/2006/relationships/image" Target="../media/image22.tif"/><Relationship Id="rId12" Type="http://schemas.openxmlformats.org/officeDocument/2006/relationships/image" Target="../media/image25.tif"/><Relationship Id="rId13" Type="http://schemas.openxmlformats.org/officeDocument/2006/relationships/image" Target="../media/image26.tif"/><Relationship Id="rId14" Type="http://schemas.openxmlformats.org/officeDocument/2006/relationships/image" Target="../media/image28.tif"/><Relationship Id="rId15" Type="http://schemas.openxmlformats.org/officeDocument/2006/relationships/image" Target="../media/image30.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16.tif"/><Relationship Id="rId16" Type="http://schemas.openxmlformats.org/officeDocument/2006/relationships/image" Target="../media/image17.tif"/><Relationship Id="rId17" Type="http://schemas.openxmlformats.org/officeDocument/2006/relationships/image" Target="../media/image34.tif"/><Relationship Id="rId18" Type="http://schemas.openxmlformats.org/officeDocument/2006/relationships/image" Target="../media/image19.tif"/><Relationship Id="rId19" Type="http://schemas.openxmlformats.org/officeDocument/2006/relationships/image" Target="../media/image21.tif"/><Relationship Id="rId20" Type="http://schemas.openxmlformats.org/officeDocument/2006/relationships/image" Target="../media/image35.tif"/><Relationship Id="rId21" Type="http://schemas.openxmlformats.org/officeDocument/2006/relationships/image" Target="../media/image36.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37.tif"/><Relationship Id="rId25" Type="http://schemas.openxmlformats.org/officeDocument/2006/relationships/image" Target="../media/image1.tif"/><Relationship Id="rId26" Type="http://schemas.openxmlformats.org/officeDocument/2006/relationships/image" Target="../media/image27.tif"/><Relationship Id="rId27" Type="http://schemas.openxmlformats.org/officeDocument/2006/relationships/image" Target="../media/image29.tif"/><Relationship Id="rId28" Type="http://schemas.openxmlformats.org/officeDocument/2006/relationships/image" Target="../media/image22.tif"/><Relationship Id="rId29" Type="http://schemas.openxmlformats.org/officeDocument/2006/relationships/image" Target="../media/image38.tif"/><Relationship Id="rId30" Type="http://schemas.openxmlformats.org/officeDocument/2006/relationships/image" Target="../media/image32.tif"/><Relationship Id="rId31" Type="http://schemas.openxmlformats.org/officeDocument/2006/relationships/image" Target="../media/image39.tif"/><Relationship Id="rId32" Type="http://schemas.openxmlformats.org/officeDocument/2006/relationships/image" Target="../media/image20.tif"/><Relationship Id="rId33" Type="http://schemas.openxmlformats.org/officeDocument/2006/relationships/image" Target="../media/image18.tif"/><Relationship Id="rId34" Type="http://schemas.openxmlformats.org/officeDocument/2006/relationships/image" Target="../media/image33.tif"/><Relationship Id="rId35" Type="http://schemas.openxmlformats.org/officeDocument/2006/relationships/image" Target="../media/image31.tif"/><Relationship Id="rId36" Type="http://schemas.openxmlformats.org/officeDocument/2006/relationships/image" Target="../media/image25.tif"/><Relationship Id="rId37" Type="http://schemas.openxmlformats.org/officeDocument/2006/relationships/image" Target="../media/image26.tif"/><Relationship Id="rId38" Type="http://schemas.openxmlformats.org/officeDocument/2006/relationships/image" Target="../media/image28.tif"/><Relationship Id="rId39" Type="http://schemas.openxmlformats.org/officeDocument/2006/relationships/image" Target="../media/image30.tif"/><Relationship Id="rId40" Type="http://schemas.openxmlformats.org/officeDocument/2006/relationships/image" Target="../media/image40.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19.tif"/><Relationship Id="rId8" Type="http://schemas.openxmlformats.org/officeDocument/2006/relationships/image" Target="../media/image20.tif"/><Relationship Id="rId9" Type="http://schemas.openxmlformats.org/officeDocument/2006/relationships/image" Target="../media/image21.tif"/><Relationship Id="rId10" Type="http://schemas.openxmlformats.org/officeDocument/2006/relationships/image" Target="../media/image22.tif"/><Relationship Id="rId11" Type="http://schemas.openxmlformats.org/officeDocument/2006/relationships/image" Target="../media/image23.tif"/><Relationship Id="rId12" Type="http://schemas.openxmlformats.org/officeDocument/2006/relationships/image" Target="../media/image24.tif"/><Relationship Id="rId13" Type="http://schemas.openxmlformats.org/officeDocument/2006/relationships/image" Target="../media/image25.tif"/><Relationship Id="rId14" Type="http://schemas.openxmlformats.org/officeDocument/2006/relationships/image" Target="../media/image1.tif"/><Relationship Id="rId15" Type="http://schemas.openxmlformats.org/officeDocument/2006/relationships/image" Target="../media/image26.tif"/><Relationship Id="rId16" Type="http://schemas.openxmlformats.org/officeDocument/2006/relationships/image" Target="../media/image27.tif"/><Relationship Id="rId17" Type="http://schemas.openxmlformats.org/officeDocument/2006/relationships/image" Target="../media/image28.tif"/><Relationship Id="rId18" Type="http://schemas.openxmlformats.org/officeDocument/2006/relationships/image" Target="../media/image29.tif"/><Relationship Id="rId19" Type="http://schemas.openxmlformats.org/officeDocument/2006/relationships/image" Target="../media/image30.tif"/><Relationship Id="rId20" Type="http://schemas.openxmlformats.org/officeDocument/2006/relationships/image" Target="../media/image31.tif"/><Relationship Id="rId21" Type="http://schemas.openxmlformats.org/officeDocument/2006/relationships/image" Target="../media/image32.tif"/><Relationship Id="rId22" Type="http://schemas.openxmlformats.org/officeDocument/2006/relationships/image" Target="../media/image33.tif"/><Relationship Id="rId23" Type="http://schemas.openxmlformats.org/officeDocument/2006/relationships/image" Target="../media/image10.tif"/><Relationship Id="rId24" Type="http://schemas.openxmlformats.org/officeDocument/2006/relationships/image" Target="../media/image11.tif"/><Relationship Id="rId25" Type="http://schemas.openxmlformats.org/officeDocument/2006/relationships/image" Target="../media/image12.tif"/><Relationship Id="rId26" Type="http://schemas.openxmlformats.org/officeDocument/2006/relationships/image" Target="../media/image13.tif"/><Relationship Id="rId27" Type="http://schemas.openxmlformats.org/officeDocument/2006/relationships/image" Target="../media/image14.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8.tif"/><Relationship Id="rId20" Type="http://schemas.openxmlformats.org/officeDocument/2006/relationships/image" Target="../media/image21.tif"/><Relationship Id="rId21" Type="http://schemas.openxmlformats.org/officeDocument/2006/relationships/image" Target="../media/image22.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25.tif"/><Relationship Id="rId25" Type="http://schemas.openxmlformats.org/officeDocument/2006/relationships/image" Target="../media/image27.tif"/><Relationship Id="rId26" Type="http://schemas.openxmlformats.org/officeDocument/2006/relationships/image" Target="../media/image29.tif"/><Relationship Id="rId27" Type="http://schemas.openxmlformats.org/officeDocument/2006/relationships/image" Target="../media/image17.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8.tif"/><Relationship Id="rId10" Type="http://schemas.openxmlformats.org/officeDocument/2006/relationships/image" Target="../media/image21.tif"/><Relationship Id="rId11" Type="http://schemas.openxmlformats.org/officeDocument/2006/relationships/image" Target="../media/image22.tif"/><Relationship Id="rId12" Type="http://schemas.openxmlformats.org/officeDocument/2006/relationships/image" Target="../media/image23.tif"/><Relationship Id="rId13" Type="http://schemas.openxmlformats.org/officeDocument/2006/relationships/image" Target="../media/image24.tif"/><Relationship Id="rId14" Type="http://schemas.openxmlformats.org/officeDocument/2006/relationships/image" Target="../media/image25.tif"/><Relationship Id="rId15" Type="http://schemas.openxmlformats.org/officeDocument/2006/relationships/image" Target="../media/image27.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15.tif"/><Relationship Id="rId19" Type="http://schemas.openxmlformats.org/officeDocument/2006/relationships/image" Target="../media/image19.tif"/><Relationship Id="rId20" Type="http://schemas.openxmlformats.org/officeDocument/2006/relationships/image" Target="../media/image1.tif"/><Relationship Id="rId21" Type="http://schemas.openxmlformats.org/officeDocument/2006/relationships/image" Target="../media/image26.tif"/><Relationship Id="rId22" Type="http://schemas.openxmlformats.org/officeDocument/2006/relationships/image" Target="../media/image28.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2.tif"/><Relationship Id="rId26" Type="http://schemas.openxmlformats.org/officeDocument/2006/relationships/image" Target="../media/image33.tif"/><Relationship Id="rId27" Type="http://schemas.openxmlformats.org/officeDocument/2006/relationships/image" Target="../media/image20.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24.tif"/><Relationship Id="rId19" Type="http://schemas.openxmlformats.org/officeDocument/2006/relationships/image" Target="../media/image16.tif"/><Relationship Id="rId20" Type="http://schemas.openxmlformats.org/officeDocument/2006/relationships/image" Target="../media/image21.tif"/><Relationship Id="rId21" Type="http://schemas.openxmlformats.org/officeDocument/2006/relationships/image" Target="../media/image23.tif"/><Relationship Id="rId22" Type="http://schemas.openxmlformats.org/officeDocument/2006/relationships/image" Target="../media/image27.tif"/><Relationship Id="rId23" Type="http://schemas.openxmlformats.org/officeDocument/2006/relationships/image" Target="../media/image18.tif"/><Relationship Id="rId24" Type="http://schemas.openxmlformats.org/officeDocument/2006/relationships/image" Target="../media/image22.tif"/><Relationship Id="rId25" Type="http://schemas.openxmlformats.org/officeDocument/2006/relationships/image" Target="../media/image29.tif"/><Relationship Id="rId26" Type="http://schemas.openxmlformats.org/officeDocument/2006/relationships/image" Target="../media/image17.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4.tif"/><Relationship Id="rId9" Type="http://schemas.openxmlformats.org/officeDocument/2006/relationships/image" Target="../media/image16.tif"/><Relationship Id="rId10" Type="http://schemas.openxmlformats.org/officeDocument/2006/relationships/image" Target="../media/image21.tif"/><Relationship Id="rId11" Type="http://schemas.openxmlformats.org/officeDocument/2006/relationships/image" Target="../media/image23.tif"/><Relationship Id="rId12" Type="http://schemas.openxmlformats.org/officeDocument/2006/relationships/image" Target="../media/image27.tif"/><Relationship Id="rId13" Type="http://schemas.openxmlformats.org/officeDocument/2006/relationships/image" Target="../media/image18.tif"/><Relationship Id="rId14" Type="http://schemas.openxmlformats.org/officeDocument/2006/relationships/image" Target="../media/image20.tif"/><Relationship Id="rId15" Type="http://schemas.openxmlformats.org/officeDocument/2006/relationships/image" Target="../media/image22.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31.tif"/><Relationship Id="rId19" Type="http://schemas.openxmlformats.org/officeDocument/2006/relationships/image" Target="../media/image25.tif"/><Relationship Id="rId20" Type="http://schemas.openxmlformats.org/officeDocument/2006/relationships/image" Target="../media/image15.tif"/><Relationship Id="rId21" Type="http://schemas.openxmlformats.org/officeDocument/2006/relationships/image" Target="../media/image19.tif"/><Relationship Id="rId22" Type="http://schemas.openxmlformats.org/officeDocument/2006/relationships/image" Target="../media/image1.tif"/><Relationship Id="rId23" Type="http://schemas.openxmlformats.org/officeDocument/2006/relationships/image" Target="../media/image26.tif"/><Relationship Id="rId24" Type="http://schemas.openxmlformats.org/officeDocument/2006/relationships/image" Target="../media/image28.tif"/><Relationship Id="rId25" Type="http://schemas.openxmlformats.org/officeDocument/2006/relationships/image" Target="../media/image30.tif"/><Relationship Id="rId26" Type="http://schemas.openxmlformats.org/officeDocument/2006/relationships/image" Target="../media/image32.tif"/><Relationship Id="rId27" Type="http://schemas.openxmlformats.org/officeDocument/2006/relationships/image" Target="../media/image3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tif"/><Relationship Id="rId5" Type="http://schemas.openxmlformats.org/officeDocument/2006/relationships/image" Target="../media/image9.t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24.tif"/><Relationship Id="rId16" Type="http://schemas.openxmlformats.org/officeDocument/2006/relationships/image" Target="../media/image16.tif"/><Relationship Id="rId17" Type="http://schemas.openxmlformats.org/officeDocument/2006/relationships/image" Target="../media/image21.tif"/><Relationship Id="rId18" Type="http://schemas.openxmlformats.org/officeDocument/2006/relationships/image" Target="../media/image23.tif"/><Relationship Id="rId19" Type="http://schemas.openxmlformats.org/officeDocument/2006/relationships/image" Target="../media/image27.tif"/><Relationship Id="rId20" Type="http://schemas.openxmlformats.org/officeDocument/2006/relationships/image" Target="../media/image18.tif"/><Relationship Id="rId21" Type="http://schemas.openxmlformats.org/officeDocument/2006/relationships/image" Target="../media/image20.tif"/><Relationship Id="rId22" Type="http://schemas.openxmlformats.org/officeDocument/2006/relationships/image" Target="../media/image22.tif"/><Relationship Id="rId23" Type="http://schemas.openxmlformats.org/officeDocument/2006/relationships/image" Target="../media/image29.tif"/><Relationship Id="rId24" Type="http://schemas.openxmlformats.org/officeDocument/2006/relationships/image" Target="../media/image17.tif"/><Relationship Id="rId25" Type="http://schemas.openxmlformats.org/officeDocument/2006/relationships/image" Target="../media/image31.tif"/><Relationship Id="rId26" Type="http://schemas.openxmlformats.org/officeDocument/2006/relationships/image" Target="../media/image25.tif"/><Relationship Id="rId27" Type="http://schemas.openxmlformats.org/officeDocument/2006/relationships/image" Target="../media/image15.tif"/><Relationship Id="rId28" Type="http://schemas.openxmlformats.org/officeDocument/2006/relationships/image" Target="../media/image19.tif"/><Relationship Id="rId29" Type="http://schemas.openxmlformats.org/officeDocument/2006/relationships/image" Target="../media/image1.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32.tif"/><Relationship Id="rId34" Type="http://schemas.openxmlformats.org/officeDocument/2006/relationships/image" Target="../media/image33.tif"/></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6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 Id="rId35" Type="http://schemas.openxmlformats.org/officeDocument/2006/relationships/image" Target="../media/image3.tif"/><Relationship Id="rId36" Type="http://schemas.openxmlformats.org/officeDocument/2006/relationships/image" Target="../media/image4.tif"/><Relationship Id="rId37" Type="http://schemas.openxmlformats.org/officeDocument/2006/relationships/image" Target="../media/image5.tif"/><Relationship Id="rId38" Type="http://schemas.openxmlformats.org/officeDocument/2006/relationships/image" Target="../media/image6.tif"/><Relationship Id="rId39" Type="http://schemas.openxmlformats.org/officeDocument/2006/relationships/image" Target="../media/image7.tif"/><Relationship Id="rId40" Type="http://schemas.openxmlformats.org/officeDocument/2006/relationships/image" Target="../media/image8.tif"/><Relationship Id="rId41" Type="http://schemas.openxmlformats.org/officeDocument/2006/relationships/image" Target="../media/image9.tif"/></Relationships>

</file>

<file path=ppt/slides/_rels/slide6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0.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tif"/><Relationship Id="rId5" Type="http://schemas.openxmlformats.org/officeDocument/2006/relationships/image" Target="../media/image8.tif"/><Relationship Id="rId6" Type="http://schemas.openxmlformats.org/officeDocument/2006/relationships/image" Target="../media/image9.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0.tif"/><Relationship Id="rId4" Type="http://schemas.openxmlformats.org/officeDocument/2006/relationships/image" Target="../media/image6.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0.tif"/><Relationship Id="rId4" Type="http://schemas.openxmlformats.org/officeDocument/2006/relationships/image" Target="../media/image6.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7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7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7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6.tif"/><Relationship Id="rId28" Type="http://schemas.openxmlformats.org/officeDocument/2006/relationships/image" Target="../media/image28.tif"/><Relationship Id="rId29" Type="http://schemas.openxmlformats.org/officeDocument/2006/relationships/image" Target="../media/image30.tif"/><Relationship Id="rId30" Type="http://schemas.openxmlformats.org/officeDocument/2006/relationships/image" Target="../media/image31.tif"/><Relationship Id="rId31" Type="http://schemas.openxmlformats.org/officeDocument/2006/relationships/image" Target="../media/image33.tif"/><Relationship Id="rId32" Type="http://schemas.openxmlformats.org/officeDocument/2006/relationships/image" Target="../media/image40.tif"/><Relationship Id="rId33" Type="http://schemas.openxmlformats.org/officeDocument/2006/relationships/image" Target="../media/image15.tif"/></Relationships>

</file>

<file path=ppt/slides/_rels/slide7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s>

</file>

<file path=ppt/slides/_rels/slide7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7.tif"/><Relationship Id="rId10" Type="http://schemas.openxmlformats.org/officeDocument/2006/relationships/image" Target="../media/image34.tif"/><Relationship Id="rId11" Type="http://schemas.openxmlformats.org/officeDocument/2006/relationships/image" Target="../media/image19.tif"/><Relationship Id="rId12" Type="http://schemas.openxmlformats.org/officeDocument/2006/relationships/image" Target="../media/image21.tif"/><Relationship Id="rId13" Type="http://schemas.openxmlformats.org/officeDocument/2006/relationships/image" Target="../media/image35.tif"/><Relationship Id="rId14" Type="http://schemas.openxmlformats.org/officeDocument/2006/relationships/image" Target="../media/image36.tif"/><Relationship Id="rId15" Type="http://schemas.openxmlformats.org/officeDocument/2006/relationships/image" Target="../media/image23.tif"/><Relationship Id="rId16" Type="http://schemas.openxmlformats.org/officeDocument/2006/relationships/image" Target="../media/image24.tif"/><Relationship Id="rId17" Type="http://schemas.openxmlformats.org/officeDocument/2006/relationships/image" Target="../media/image37.tif"/><Relationship Id="rId18" Type="http://schemas.openxmlformats.org/officeDocument/2006/relationships/image" Target="../media/image1.tif"/><Relationship Id="rId19" Type="http://schemas.openxmlformats.org/officeDocument/2006/relationships/image" Target="../media/image27.tif"/><Relationship Id="rId20" Type="http://schemas.openxmlformats.org/officeDocument/2006/relationships/image" Target="../media/image29.tif"/><Relationship Id="rId21" Type="http://schemas.openxmlformats.org/officeDocument/2006/relationships/image" Target="../media/image22.tif"/><Relationship Id="rId22" Type="http://schemas.openxmlformats.org/officeDocument/2006/relationships/image" Target="../media/image38.tif"/><Relationship Id="rId23" Type="http://schemas.openxmlformats.org/officeDocument/2006/relationships/image" Target="../media/image32.tif"/><Relationship Id="rId24" Type="http://schemas.openxmlformats.org/officeDocument/2006/relationships/image" Target="../media/image39.tif"/><Relationship Id="rId25" Type="http://schemas.openxmlformats.org/officeDocument/2006/relationships/image" Target="../media/image20.tif"/><Relationship Id="rId26" Type="http://schemas.openxmlformats.org/officeDocument/2006/relationships/image" Target="../media/image18.tif"/><Relationship Id="rId27" Type="http://schemas.openxmlformats.org/officeDocument/2006/relationships/image" Target="../media/image25.tif"/><Relationship Id="rId28" Type="http://schemas.openxmlformats.org/officeDocument/2006/relationships/image" Target="../media/image26.tif"/><Relationship Id="rId29" Type="http://schemas.openxmlformats.org/officeDocument/2006/relationships/image" Target="../media/image28.tif"/><Relationship Id="rId30" Type="http://schemas.openxmlformats.org/officeDocument/2006/relationships/image" Target="../media/image30.tif"/><Relationship Id="rId31" Type="http://schemas.openxmlformats.org/officeDocument/2006/relationships/image" Target="../media/image31.tif"/><Relationship Id="rId32" Type="http://schemas.openxmlformats.org/officeDocument/2006/relationships/image" Target="../media/image33.tif"/><Relationship Id="rId33" Type="http://schemas.openxmlformats.org/officeDocument/2006/relationships/image" Target="../media/image40.tif"/><Relationship Id="rId34" Type="http://schemas.openxmlformats.org/officeDocument/2006/relationships/image" Target="../media/image15.tif"/><Relationship Id="rId35" Type="http://schemas.openxmlformats.org/officeDocument/2006/relationships/image" Target="../media/image3.tif"/><Relationship Id="rId36" Type="http://schemas.openxmlformats.org/officeDocument/2006/relationships/image" Target="../media/image4.tif"/><Relationship Id="rId37" Type="http://schemas.openxmlformats.org/officeDocument/2006/relationships/image" Target="../media/image5.tif"/><Relationship Id="rId38" Type="http://schemas.openxmlformats.org/officeDocument/2006/relationships/image" Target="../media/image6.tif"/><Relationship Id="rId39" Type="http://schemas.openxmlformats.org/officeDocument/2006/relationships/image" Target="../media/image7.tif"/><Relationship Id="rId40" Type="http://schemas.openxmlformats.org/officeDocument/2006/relationships/image" Target="../media/image8.tif"/><Relationship Id="rId41" Type="http://schemas.openxmlformats.org/officeDocument/2006/relationships/image" Target="../media/image9.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8.tif"/><Relationship Id="rId7" Type="http://schemas.openxmlformats.org/officeDocument/2006/relationships/image" Target="../media/image9.tif"/></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19.tif"/><Relationship Id="rId8" Type="http://schemas.openxmlformats.org/officeDocument/2006/relationships/image" Target="../media/image20.tif"/><Relationship Id="rId9" Type="http://schemas.openxmlformats.org/officeDocument/2006/relationships/image" Target="../media/image21.tif"/><Relationship Id="rId10" Type="http://schemas.openxmlformats.org/officeDocument/2006/relationships/image" Target="../media/image22.tif"/><Relationship Id="rId11" Type="http://schemas.openxmlformats.org/officeDocument/2006/relationships/image" Target="../media/image23.tif"/><Relationship Id="rId12" Type="http://schemas.openxmlformats.org/officeDocument/2006/relationships/image" Target="../media/image24.tif"/><Relationship Id="rId13" Type="http://schemas.openxmlformats.org/officeDocument/2006/relationships/image" Target="../media/image25.tif"/><Relationship Id="rId14" Type="http://schemas.openxmlformats.org/officeDocument/2006/relationships/image" Target="../media/image1.tif"/><Relationship Id="rId15" Type="http://schemas.openxmlformats.org/officeDocument/2006/relationships/image" Target="../media/image26.tif"/><Relationship Id="rId16" Type="http://schemas.openxmlformats.org/officeDocument/2006/relationships/image" Target="../media/image27.tif"/><Relationship Id="rId17" Type="http://schemas.openxmlformats.org/officeDocument/2006/relationships/image" Target="../media/image28.tif"/><Relationship Id="rId18" Type="http://schemas.openxmlformats.org/officeDocument/2006/relationships/image" Target="../media/image29.tif"/><Relationship Id="rId19" Type="http://schemas.openxmlformats.org/officeDocument/2006/relationships/image" Target="../media/image30.tif"/><Relationship Id="rId20" Type="http://schemas.openxmlformats.org/officeDocument/2006/relationships/image" Target="../media/image31.tif"/><Relationship Id="rId21" Type="http://schemas.openxmlformats.org/officeDocument/2006/relationships/image" Target="../media/image32.tif"/><Relationship Id="rId22" Type="http://schemas.openxmlformats.org/officeDocument/2006/relationships/image" Target="../media/image33.tif"/><Relationship Id="rId23" Type="http://schemas.openxmlformats.org/officeDocument/2006/relationships/image" Target="../media/image10.tif"/><Relationship Id="rId24" Type="http://schemas.openxmlformats.org/officeDocument/2006/relationships/image" Target="../media/image11.tif"/><Relationship Id="rId25" Type="http://schemas.openxmlformats.org/officeDocument/2006/relationships/image" Target="../media/image12.tif"/><Relationship Id="rId26" Type="http://schemas.openxmlformats.org/officeDocument/2006/relationships/image" Target="../media/image13.tif"/><Relationship Id="rId27" Type="http://schemas.openxmlformats.org/officeDocument/2006/relationships/image" Target="../media/image14.tif"/></Relationships>

</file>

<file path=ppt/slides/_rels/slide8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16.tif"/><Relationship Id="rId19" Type="http://schemas.openxmlformats.org/officeDocument/2006/relationships/image" Target="../media/image18.tif"/><Relationship Id="rId20" Type="http://schemas.openxmlformats.org/officeDocument/2006/relationships/image" Target="../media/image21.tif"/><Relationship Id="rId21" Type="http://schemas.openxmlformats.org/officeDocument/2006/relationships/image" Target="../media/image22.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25.tif"/><Relationship Id="rId25" Type="http://schemas.openxmlformats.org/officeDocument/2006/relationships/image" Target="../media/image27.tif"/><Relationship Id="rId26" Type="http://schemas.openxmlformats.org/officeDocument/2006/relationships/image" Target="../media/image29.tif"/><Relationship Id="rId27" Type="http://schemas.openxmlformats.org/officeDocument/2006/relationships/image" Target="../media/image17.tif"/></Relationships>

</file>

<file path=ppt/slides/_rels/slide8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6.tif"/><Relationship Id="rId9" Type="http://schemas.openxmlformats.org/officeDocument/2006/relationships/image" Target="../media/image18.tif"/><Relationship Id="rId10" Type="http://schemas.openxmlformats.org/officeDocument/2006/relationships/image" Target="../media/image21.tif"/><Relationship Id="rId11" Type="http://schemas.openxmlformats.org/officeDocument/2006/relationships/image" Target="../media/image22.tif"/><Relationship Id="rId12" Type="http://schemas.openxmlformats.org/officeDocument/2006/relationships/image" Target="../media/image23.tif"/><Relationship Id="rId13" Type="http://schemas.openxmlformats.org/officeDocument/2006/relationships/image" Target="../media/image24.tif"/><Relationship Id="rId14" Type="http://schemas.openxmlformats.org/officeDocument/2006/relationships/image" Target="../media/image25.tif"/><Relationship Id="rId15" Type="http://schemas.openxmlformats.org/officeDocument/2006/relationships/image" Target="../media/image27.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15.tif"/><Relationship Id="rId19" Type="http://schemas.openxmlformats.org/officeDocument/2006/relationships/image" Target="../media/image19.tif"/><Relationship Id="rId20" Type="http://schemas.openxmlformats.org/officeDocument/2006/relationships/image" Target="../media/image1.tif"/><Relationship Id="rId21" Type="http://schemas.openxmlformats.org/officeDocument/2006/relationships/image" Target="../media/image26.tif"/><Relationship Id="rId22" Type="http://schemas.openxmlformats.org/officeDocument/2006/relationships/image" Target="../media/image28.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2.tif"/><Relationship Id="rId26" Type="http://schemas.openxmlformats.org/officeDocument/2006/relationships/image" Target="../media/image33.tif"/><Relationship Id="rId27" Type="http://schemas.openxmlformats.org/officeDocument/2006/relationships/image" Target="../media/image20.tif"/></Relationships>

</file>

<file path=ppt/slides/_rels/slide8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9.tif"/><Relationship Id="rId10" Type="http://schemas.openxmlformats.org/officeDocument/2006/relationships/image" Target="../media/image1.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2.tif"/><Relationship Id="rId16" Type="http://schemas.openxmlformats.org/officeDocument/2006/relationships/image" Target="../media/image33.tif"/><Relationship Id="rId17" Type="http://schemas.openxmlformats.org/officeDocument/2006/relationships/image" Target="../media/image20.tif"/><Relationship Id="rId18" Type="http://schemas.openxmlformats.org/officeDocument/2006/relationships/image" Target="../media/image24.tif"/><Relationship Id="rId19" Type="http://schemas.openxmlformats.org/officeDocument/2006/relationships/image" Target="../media/image16.tif"/><Relationship Id="rId20" Type="http://schemas.openxmlformats.org/officeDocument/2006/relationships/image" Target="../media/image21.tif"/><Relationship Id="rId21" Type="http://schemas.openxmlformats.org/officeDocument/2006/relationships/image" Target="../media/image23.tif"/><Relationship Id="rId22" Type="http://schemas.openxmlformats.org/officeDocument/2006/relationships/image" Target="../media/image27.tif"/><Relationship Id="rId23" Type="http://schemas.openxmlformats.org/officeDocument/2006/relationships/image" Target="../media/image18.tif"/><Relationship Id="rId24" Type="http://schemas.openxmlformats.org/officeDocument/2006/relationships/image" Target="../media/image22.tif"/><Relationship Id="rId25" Type="http://schemas.openxmlformats.org/officeDocument/2006/relationships/image" Target="../media/image29.tif"/><Relationship Id="rId26" Type="http://schemas.openxmlformats.org/officeDocument/2006/relationships/image" Target="../media/image17.tif"/></Relationships>

</file>

<file path=ppt/slides/_rels/slide8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4.tif"/><Relationship Id="rId9" Type="http://schemas.openxmlformats.org/officeDocument/2006/relationships/image" Target="../media/image16.tif"/><Relationship Id="rId10" Type="http://schemas.openxmlformats.org/officeDocument/2006/relationships/image" Target="../media/image21.tif"/><Relationship Id="rId11" Type="http://schemas.openxmlformats.org/officeDocument/2006/relationships/image" Target="../media/image23.tif"/><Relationship Id="rId12" Type="http://schemas.openxmlformats.org/officeDocument/2006/relationships/image" Target="../media/image27.tif"/><Relationship Id="rId13" Type="http://schemas.openxmlformats.org/officeDocument/2006/relationships/image" Target="../media/image18.tif"/><Relationship Id="rId14" Type="http://schemas.openxmlformats.org/officeDocument/2006/relationships/image" Target="../media/image20.tif"/><Relationship Id="rId15" Type="http://schemas.openxmlformats.org/officeDocument/2006/relationships/image" Target="../media/image22.tif"/><Relationship Id="rId16" Type="http://schemas.openxmlformats.org/officeDocument/2006/relationships/image" Target="../media/image29.tif"/><Relationship Id="rId17" Type="http://schemas.openxmlformats.org/officeDocument/2006/relationships/image" Target="../media/image17.tif"/><Relationship Id="rId18" Type="http://schemas.openxmlformats.org/officeDocument/2006/relationships/image" Target="../media/image31.tif"/><Relationship Id="rId19" Type="http://schemas.openxmlformats.org/officeDocument/2006/relationships/image" Target="../media/image25.tif"/><Relationship Id="rId20" Type="http://schemas.openxmlformats.org/officeDocument/2006/relationships/image" Target="../media/image15.tif"/><Relationship Id="rId21" Type="http://schemas.openxmlformats.org/officeDocument/2006/relationships/image" Target="../media/image19.tif"/><Relationship Id="rId22" Type="http://schemas.openxmlformats.org/officeDocument/2006/relationships/image" Target="../media/image1.tif"/><Relationship Id="rId23" Type="http://schemas.openxmlformats.org/officeDocument/2006/relationships/image" Target="../media/image26.tif"/><Relationship Id="rId24" Type="http://schemas.openxmlformats.org/officeDocument/2006/relationships/image" Target="../media/image28.tif"/><Relationship Id="rId25" Type="http://schemas.openxmlformats.org/officeDocument/2006/relationships/image" Target="../media/image30.tif"/><Relationship Id="rId26" Type="http://schemas.openxmlformats.org/officeDocument/2006/relationships/image" Target="../media/image32.tif"/><Relationship Id="rId27" Type="http://schemas.openxmlformats.org/officeDocument/2006/relationships/image" Target="../media/image33.tif"/></Relationships>

</file>

<file path=ppt/slides/_rels/slide8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24.tif"/><Relationship Id="rId16" Type="http://schemas.openxmlformats.org/officeDocument/2006/relationships/image" Target="../media/image16.tif"/><Relationship Id="rId17" Type="http://schemas.openxmlformats.org/officeDocument/2006/relationships/image" Target="../media/image21.tif"/><Relationship Id="rId18" Type="http://schemas.openxmlformats.org/officeDocument/2006/relationships/image" Target="../media/image23.tif"/><Relationship Id="rId19" Type="http://schemas.openxmlformats.org/officeDocument/2006/relationships/image" Target="../media/image27.tif"/><Relationship Id="rId20" Type="http://schemas.openxmlformats.org/officeDocument/2006/relationships/image" Target="../media/image18.tif"/><Relationship Id="rId21" Type="http://schemas.openxmlformats.org/officeDocument/2006/relationships/image" Target="../media/image20.tif"/><Relationship Id="rId22" Type="http://schemas.openxmlformats.org/officeDocument/2006/relationships/image" Target="../media/image22.tif"/><Relationship Id="rId23" Type="http://schemas.openxmlformats.org/officeDocument/2006/relationships/image" Target="../media/image29.tif"/><Relationship Id="rId24" Type="http://schemas.openxmlformats.org/officeDocument/2006/relationships/image" Target="../media/image17.tif"/><Relationship Id="rId25" Type="http://schemas.openxmlformats.org/officeDocument/2006/relationships/image" Target="../media/image31.tif"/><Relationship Id="rId26" Type="http://schemas.openxmlformats.org/officeDocument/2006/relationships/image" Target="../media/image25.tif"/><Relationship Id="rId27" Type="http://schemas.openxmlformats.org/officeDocument/2006/relationships/image" Target="../media/image15.tif"/><Relationship Id="rId28" Type="http://schemas.openxmlformats.org/officeDocument/2006/relationships/image" Target="../media/image19.tif"/><Relationship Id="rId29" Type="http://schemas.openxmlformats.org/officeDocument/2006/relationships/image" Target="../media/image1.tif"/><Relationship Id="rId30" Type="http://schemas.openxmlformats.org/officeDocument/2006/relationships/image" Target="../media/image26.tif"/><Relationship Id="rId31" Type="http://schemas.openxmlformats.org/officeDocument/2006/relationships/image" Target="../media/image28.tif"/><Relationship Id="rId32" Type="http://schemas.openxmlformats.org/officeDocument/2006/relationships/image" Target="../media/image30.tif"/><Relationship Id="rId33" Type="http://schemas.openxmlformats.org/officeDocument/2006/relationships/image" Target="../media/image32.tif"/><Relationship Id="rId34" Type="http://schemas.openxmlformats.org/officeDocument/2006/relationships/image" Target="../media/image33.tif"/></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5.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8.tif"/><Relationship Id="rId7" Type="http://schemas.openxmlformats.org/officeDocument/2006/relationships/image" Target="../media/image34.tif"/><Relationship Id="rId8" Type="http://schemas.openxmlformats.org/officeDocument/2006/relationships/image" Target="../media/image19.tif"/><Relationship Id="rId9" Type="http://schemas.openxmlformats.org/officeDocument/2006/relationships/image" Target="../media/image20.tif"/><Relationship Id="rId10" Type="http://schemas.openxmlformats.org/officeDocument/2006/relationships/image" Target="../media/image21.tif"/><Relationship Id="rId11" Type="http://schemas.openxmlformats.org/officeDocument/2006/relationships/image" Target="../media/image35.tif"/><Relationship Id="rId12" Type="http://schemas.openxmlformats.org/officeDocument/2006/relationships/image" Target="../media/image22.tif"/><Relationship Id="rId13" Type="http://schemas.openxmlformats.org/officeDocument/2006/relationships/image" Target="../media/image36.tif"/><Relationship Id="rId14" Type="http://schemas.openxmlformats.org/officeDocument/2006/relationships/image" Target="../media/image23.tif"/><Relationship Id="rId15" Type="http://schemas.openxmlformats.org/officeDocument/2006/relationships/image" Target="../media/image24.tif"/><Relationship Id="rId16" Type="http://schemas.openxmlformats.org/officeDocument/2006/relationships/image" Target="../media/image37.tif"/><Relationship Id="rId17" Type="http://schemas.openxmlformats.org/officeDocument/2006/relationships/image" Target="../media/image25.tif"/><Relationship Id="rId18" Type="http://schemas.openxmlformats.org/officeDocument/2006/relationships/image" Target="../media/image1.tif"/><Relationship Id="rId19" Type="http://schemas.openxmlformats.org/officeDocument/2006/relationships/image" Target="../media/image26.tif"/><Relationship Id="rId20" Type="http://schemas.openxmlformats.org/officeDocument/2006/relationships/image" Target="../media/image27.tif"/><Relationship Id="rId21" Type="http://schemas.openxmlformats.org/officeDocument/2006/relationships/image" Target="../media/image28.tif"/><Relationship Id="rId22" Type="http://schemas.openxmlformats.org/officeDocument/2006/relationships/image" Target="../media/image29.tif"/><Relationship Id="rId23" Type="http://schemas.openxmlformats.org/officeDocument/2006/relationships/image" Target="../media/image30.tif"/><Relationship Id="rId24" Type="http://schemas.openxmlformats.org/officeDocument/2006/relationships/image" Target="../media/image31.tif"/><Relationship Id="rId25" Type="http://schemas.openxmlformats.org/officeDocument/2006/relationships/image" Target="../media/image38.tif"/><Relationship Id="rId26" Type="http://schemas.openxmlformats.org/officeDocument/2006/relationships/image" Target="../media/image32.tif"/><Relationship Id="rId27" Type="http://schemas.openxmlformats.org/officeDocument/2006/relationships/image" Target="../media/image39.tif"/><Relationship Id="rId28" Type="http://schemas.openxmlformats.org/officeDocument/2006/relationships/image" Target="../media/image33.tif"/><Relationship Id="rId29" Type="http://schemas.openxmlformats.org/officeDocument/2006/relationships/image" Target="../media/image40.tif"/><Relationship Id="rId30" Type="http://schemas.openxmlformats.org/officeDocument/2006/relationships/image" Target="../media/image10.tif"/><Relationship Id="rId31" Type="http://schemas.openxmlformats.org/officeDocument/2006/relationships/image" Target="../media/image11.tif"/><Relationship Id="rId32" Type="http://schemas.openxmlformats.org/officeDocument/2006/relationships/image" Target="../media/image12.tif"/><Relationship Id="rId33" Type="http://schemas.openxmlformats.org/officeDocument/2006/relationships/image" Target="../media/image13.tif"/><Relationship Id="rId34" Type="http://schemas.openxmlformats.org/officeDocument/2006/relationships/image" Target="../media/image14.tif"/></Relationships>

</file>

<file path=ppt/slides/_rels/slide8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5.tif"/><Relationship Id="rId18" Type="http://schemas.openxmlformats.org/officeDocument/2006/relationships/image" Target="../media/image16.tif"/><Relationship Id="rId19" Type="http://schemas.openxmlformats.org/officeDocument/2006/relationships/image" Target="../media/image17.tif"/><Relationship Id="rId20" Type="http://schemas.openxmlformats.org/officeDocument/2006/relationships/image" Target="../media/image18.tif"/><Relationship Id="rId21" Type="http://schemas.openxmlformats.org/officeDocument/2006/relationships/image" Target="../media/image34.tif"/><Relationship Id="rId22" Type="http://schemas.openxmlformats.org/officeDocument/2006/relationships/image" Target="../media/image19.tif"/><Relationship Id="rId23" Type="http://schemas.openxmlformats.org/officeDocument/2006/relationships/image" Target="../media/image21.tif"/><Relationship Id="rId24" Type="http://schemas.openxmlformats.org/officeDocument/2006/relationships/image" Target="../media/image35.tif"/><Relationship Id="rId25" Type="http://schemas.openxmlformats.org/officeDocument/2006/relationships/image" Target="../media/image36.tif"/><Relationship Id="rId26" Type="http://schemas.openxmlformats.org/officeDocument/2006/relationships/image" Target="../media/image23.tif"/><Relationship Id="rId27" Type="http://schemas.openxmlformats.org/officeDocument/2006/relationships/image" Target="../media/image24.tif"/><Relationship Id="rId28" Type="http://schemas.openxmlformats.org/officeDocument/2006/relationships/image" Target="../media/image37.tif"/><Relationship Id="rId29" Type="http://schemas.openxmlformats.org/officeDocument/2006/relationships/image" Target="../media/image1.tif"/><Relationship Id="rId30" Type="http://schemas.openxmlformats.org/officeDocument/2006/relationships/image" Target="../media/image27.tif"/><Relationship Id="rId31" Type="http://schemas.openxmlformats.org/officeDocument/2006/relationships/image" Target="../media/image29.tif"/><Relationship Id="rId32" Type="http://schemas.openxmlformats.org/officeDocument/2006/relationships/image" Target="../media/image38.tif"/><Relationship Id="rId33" Type="http://schemas.openxmlformats.org/officeDocument/2006/relationships/image" Target="../media/image32.tif"/><Relationship Id="rId34" Type="http://schemas.openxmlformats.org/officeDocument/2006/relationships/image" Target="../media/image39.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tif"/><Relationship Id="rId5" Type="http://schemas.openxmlformats.org/officeDocument/2006/relationships/image" Target="../media/image6.tif"/><Relationship Id="rId6" Type="http://schemas.openxmlformats.org/officeDocument/2006/relationships/image" Target="../media/image9.tif"/></Relationships>

</file>

<file path=ppt/slides/_rels/slide9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15.tif"/><Relationship Id="rId9" Type="http://schemas.openxmlformats.org/officeDocument/2006/relationships/image" Target="../media/image16.tif"/><Relationship Id="rId10" Type="http://schemas.openxmlformats.org/officeDocument/2006/relationships/image" Target="../media/image17.tif"/><Relationship Id="rId11" Type="http://schemas.openxmlformats.org/officeDocument/2006/relationships/image" Target="../media/image18.tif"/><Relationship Id="rId12" Type="http://schemas.openxmlformats.org/officeDocument/2006/relationships/image" Target="../media/image34.tif"/><Relationship Id="rId13" Type="http://schemas.openxmlformats.org/officeDocument/2006/relationships/image" Target="../media/image19.tif"/><Relationship Id="rId14" Type="http://schemas.openxmlformats.org/officeDocument/2006/relationships/image" Target="../media/image21.tif"/><Relationship Id="rId15" Type="http://schemas.openxmlformats.org/officeDocument/2006/relationships/image" Target="../media/image35.tif"/><Relationship Id="rId16" Type="http://schemas.openxmlformats.org/officeDocument/2006/relationships/image" Target="../media/image36.tif"/><Relationship Id="rId17" Type="http://schemas.openxmlformats.org/officeDocument/2006/relationships/image" Target="../media/image23.tif"/><Relationship Id="rId18" Type="http://schemas.openxmlformats.org/officeDocument/2006/relationships/image" Target="../media/image24.tif"/><Relationship Id="rId19" Type="http://schemas.openxmlformats.org/officeDocument/2006/relationships/image" Target="../media/image37.tif"/><Relationship Id="rId20" Type="http://schemas.openxmlformats.org/officeDocument/2006/relationships/image" Target="../media/image1.tif"/><Relationship Id="rId21" Type="http://schemas.openxmlformats.org/officeDocument/2006/relationships/image" Target="../media/image27.tif"/><Relationship Id="rId22" Type="http://schemas.openxmlformats.org/officeDocument/2006/relationships/image" Target="../media/image29.tif"/><Relationship Id="rId23" Type="http://schemas.openxmlformats.org/officeDocument/2006/relationships/image" Target="../media/image22.tif"/><Relationship Id="rId24" Type="http://schemas.openxmlformats.org/officeDocument/2006/relationships/image" Target="../media/image38.tif"/><Relationship Id="rId25" Type="http://schemas.openxmlformats.org/officeDocument/2006/relationships/image" Target="../media/image32.tif"/><Relationship Id="rId26" Type="http://schemas.openxmlformats.org/officeDocument/2006/relationships/image" Target="../media/image39.tif"/><Relationship Id="rId27" Type="http://schemas.openxmlformats.org/officeDocument/2006/relationships/image" Target="../media/image20.tif"/><Relationship Id="rId28" Type="http://schemas.openxmlformats.org/officeDocument/2006/relationships/image" Target="../media/image25.tif"/><Relationship Id="rId29" Type="http://schemas.openxmlformats.org/officeDocument/2006/relationships/image" Target="../media/image26.tif"/><Relationship Id="rId30" Type="http://schemas.openxmlformats.org/officeDocument/2006/relationships/image" Target="../media/image28.tif"/><Relationship Id="rId31" Type="http://schemas.openxmlformats.org/officeDocument/2006/relationships/image" Target="../media/image30.tif"/><Relationship Id="rId32" Type="http://schemas.openxmlformats.org/officeDocument/2006/relationships/image" Target="../media/image31.tif"/><Relationship Id="rId33" Type="http://schemas.openxmlformats.org/officeDocument/2006/relationships/image" Target="../media/image33.tif"/><Relationship Id="rId34" Type="http://schemas.openxmlformats.org/officeDocument/2006/relationships/image" Target="../media/image40.tif"/></Relationships>

</file>

<file path=ppt/slides/_rels/slide9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20.tif"/><Relationship Id="rId9" Type="http://schemas.openxmlformats.org/officeDocument/2006/relationships/image" Target="../media/image22.tif"/><Relationship Id="rId10" Type="http://schemas.openxmlformats.org/officeDocument/2006/relationships/image" Target="../media/image25.tif"/><Relationship Id="rId11" Type="http://schemas.openxmlformats.org/officeDocument/2006/relationships/image" Target="../media/image26.tif"/><Relationship Id="rId12" Type="http://schemas.openxmlformats.org/officeDocument/2006/relationships/image" Target="../media/image28.tif"/><Relationship Id="rId13" Type="http://schemas.openxmlformats.org/officeDocument/2006/relationships/image" Target="../media/image30.tif"/><Relationship Id="rId14" Type="http://schemas.openxmlformats.org/officeDocument/2006/relationships/image" Target="../media/image31.tif"/><Relationship Id="rId15" Type="http://schemas.openxmlformats.org/officeDocument/2006/relationships/image" Target="../media/image33.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3.tif"/><Relationship Id="rId9" Type="http://schemas.openxmlformats.org/officeDocument/2006/relationships/image" Target="../media/image31.tif"/><Relationship Id="rId10" Type="http://schemas.openxmlformats.org/officeDocument/2006/relationships/image" Target="../media/image20.tif"/><Relationship Id="rId11" Type="http://schemas.openxmlformats.org/officeDocument/2006/relationships/image" Target="../media/image22.tif"/><Relationship Id="rId12" Type="http://schemas.openxmlformats.org/officeDocument/2006/relationships/image" Target="../media/image25.tif"/><Relationship Id="rId13" Type="http://schemas.openxmlformats.org/officeDocument/2006/relationships/image" Target="../media/image26.tif"/><Relationship Id="rId14" Type="http://schemas.openxmlformats.org/officeDocument/2006/relationships/image" Target="../media/image28.tif"/><Relationship Id="rId15" Type="http://schemas.openxmlformats.org/officeDocument/2006/relationships/image" Target="../media/image30.tif"/><Relationship Id="rId16" Type="http://schemas.openxmlformats.org/officeDocument/2006/relationships/image" Target="../media/image40.tif"/><Relationship Id="rId17" Type="http://schemas.openxmlformats.org/officeDocument/2006/relationships/image" Target="../media/image16.tif"/><Relationship Id="rId18" Type="http://schemas.openxmlformats.org/officeDocument/2006/relationships/image" Target="../media/image17.tif"/><Relationship Id="rId19" Type="http://schemas.openxmlformats.org/officeDocument/2006/relationships/image" Target="../media/image34.tif"/><Relationship Id="rId20" Type="http://schemas.openxmlformats.org/officeDocument/2006/relationships/image" Target="../media/image19.tif"/><Relationship Id="rId21" Type="http://schemas.openxmlformats.org/officeDocument/2006/relationships/image" Target="../media/image21.tif"/><Relationship Id="rId22" Type="http://schemas.openxmlformats.org/officeDocument/2006/relationships/image" Target="../media/image35.tif"/><Relationship Id="rId23" Type="http://schemas.openxmlformats.org/officeDocument/2006/relationships/image" Target="../media/image36.tif"/><Relationship Id="rId24" Type="http://schemas.openxmlformats.org/officeDocument/2006/relationships/image" Target="../media/image23.tif"/><Relationship Id="rId25" Type="http://schemas.openxmlformats.org/officeDocument/2006/relationships/image" Target="../media/image24.tif"/><Relationship Id="rId26" Type="http://schemas.openxmlformats.org/officeDocument/2006/relationships/image" Target="../media/image37.tif"/><Relationship Id="rId27" Type="http://schemas.openxmlformats.org/officeDocument/2006/relationships/image" Target="../media/image1.tif"/><Relationship Id="rId28" Type="http://schemas.openxmlformats.org/officeDocument/2006/relationships/image" Target="../media/image27.tif"/><Relationship Id="rId29" Type="http://schemas.openxmlformats.org/officeDocument/2006/relationships/image" Target="../media/image29.tif"/><Relationship Id="rId30" Type="http://schemas.openxmlformats.org/officeDocument/2006/relationships/image" Target="../media/image38.tif"/><Relationship Id="rId31" Type="http://schemas.openxmlformats.org/officeDocument/2006/relationships/image" Target="../media/image32.tif"/><Relationship Id="rId32" Type="http://schemas.openxmlformats.org/officeDocument/2006/relationships/image" Target="../media/image39.tif"/><Relationship Id="rId33" Type="http://schemas.openxmlformats.org/officeDocument/2006/relationships/image" Target="../media/image18.tif"/></Relationships>

</file>

<file path=ppt/slides/_rels/slide9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 Id="rId8" Type="http://schemas.openxmlformats.org/officeDocument/2006/relationships/image" Target="../media/image3.tif"/><Relationship Id="rId9" Type="http://schemas.openxmlformats.org/officeDocument/2006/relationships/image" Target="../media/image4.tif"/><Relationship Id="rId10" Type="http://schemas.openxmlformats.org/officeDocument/2006/relationships/image" Target="../media/image5.tif"/><Relationship Id="rId11" Type="http://schemas.openxmlformats.org/officeDocument/2006/relationships/image" Target="../media/image6.tif"/><Relationship Id="rId12" Type="http://schemas.openxmlformats.org/officeDocument/2006/relationships/image" Target="../media/image7.tif"/><Relationship Id="rId13" Type="http://schemas.openxmlformats.org/officeDocument/2006/relationships/image" Target="../media/image8.tif"/><Relationship Id="rId14" Type="http://schemas.openxmlformats.org/officeDocument/2006/relationships/image" Target="../media/image9.tif"/><Relationship Id="rId15" Type="http://schemas.openxmlformats.org/officeDocument/2006/relationships/image" Target="../media/image16.tif"/><Relationship Id="rId16" Type="http://schemas.openxmlformats.org/officeDocument/2006/relationships/image" Target="../media/image17.tif"/><Relationship Id="rId17" Type="http://schemas.openxmlformats.org/officeDocument/2006/relationships/image" Target="../media/image34.tif"/><Relationship Id="rId18" Type="http://schemas.openxmlformats.org/officeDocument/2006/relationships/image" Target="../media/image19.tif"/><Relationship Id="rId19" Type="http://schemas.openxmlformats.org/officeDocument/2006/relationships/image" Target="../media/image21.tif"/><Relationship Id="rId20" Type="http://schemas.openxmlformats.org/officeDocument/2006/relationships/image" Target="../media/image35.tif"/><Relationship Id="rId21" Type="http://schemas.openxmlformats.org/officeDocument/2006/relationships/image" Target="../media/image36.tif"/><Relationship Id="rId22" Type="http://schemas.openxmlformats.org/officeDocument/2006/relationships/image" Target="../media/image23.tif"/><Relationship Id="rId23" Type="http://schemas.openxmlformats.org/officeDocument/2006/relationships/image" Target="../media/image24.tif"/><Relationship Id="rId24" Type="http://schemas.openxmlformats.org/officeDocument/2006/relationships/image" Target="../media/image37.tif"/><Relationship Id="rId25" Type="http://schemas.openxmlformats.org/officeDocument/2006/relationships/image" Target="../media/image1.tif"/><Relationship Id="rId26" Type="http://schemas.openxmlformats.org/officeDocument/2006/relationships/image" Target="../media/image27.tif"/><Relationship Id="rId27" Type="http://schemas.openxmlformats.org/officeDocument/2006/relationships/image" Target="../media/image29.tif"/><Relationship Id="rId28" Type="http://schemas.openxmlformats.org/officeDocument/2006/relationships/image" Target="../media/image22.tif"/><Relationship Id="rId29" Type="http://schemas.openxmlformats.org/officeDocument/2006/relationships/image" Target="../media/image38.tif"/><Relationship Id="rId30" Type="http://schemas.openxmlformats.org/officeDocument/2006/relationships/image" Target="../media/image32.tif"/><Relationship Id="rId31" Type="http://schemas.openxmlformats.org/officeDocument/2006/relationships/image" Target="../media/image39.tif"/><Relationship Id="rId32" Type="http://schemas.openxmlformats.org/officeDocument/2006/relationships/image" Target="../media/image20.tif"/><Relationship Id="rId33" Type="http://schemas.openxmlformats.org/officeDocument/2006/relationships/image" Target="../media/image18.tif"/><Relationship Id="rId34" Type="http://schemas.openxmlformats.org/officeDocument/2006/relationships/image" Target="../media/image33.tif"/><Relationship Id="rId35" Type="http://schemas.openxmlformats.org/officeDocument/2006/relationships/image" Target="../media/image31.tif"/><Relationship Id="rId36" Type="http://schemas.openxmlformats.org/officeDocument/2006/relationships/image" Target="../media/image25.tif"/><Relationship Id="rId37" Type="http://schemas.openxmlformats.org/officeDocument/2006/relationships/image" Target="../media/image26.tif"/><Relationship Id="rId38" Type="http://schemas.openxmlformats.org/officeDocument/2006/relationships/image" Target="../media/image28.tif"/><Relationship Id="rId39" Type="http://schemas.openxmlformats.org/officeDocument/2006/relationships/image" Target="../media/image30.tif"/><Relationship Id="rId40" Type="http://schemas.openxmlformats.org/officeDocument/2006/relationships/image" Target="../media/image40.tif"/></Relationships>

</file>

<file path=ppt/slides/_rels/slide9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10.tif"/></Relationships>

</file>

<file path=ppt/slides/_rels/slide9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10.tif"/><Relationship Id="rId4" Type="http://schemas.openxmlformats.org/officeDocument/2006/relationships/image" Target="../media/image6.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10.tif"/><Relationship Id="rId4" Type="http://schemas.openxmlformats.org/officeDocument/2006/relationships/image" Target="../media/image6.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Circle"/>
          <p:cNvSpPr/>
          <p:nvPr/>
        </p:nvSpPr>
        <p:spPr>
          <a:xfrm>
            <a:off x="4597400" y="380114"/>
            <a:ext cx="3810000" cy="3810001"/>
          </a:xfrm>
          <a:prstGeom prst="ellipse">
            <a:avLst/>
          </a:prstGeom>
          <a:solidFill>
            <a:srgbClr val="000000"/>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20" name="Square"/>
          <p:cNvSpPr/>
          <p:nvPr/>
        </p:nvSpPr>
        <p:spPr>
          <a:xfrm>
            <a:off x="4597400" y="4751166"/>
            <a:ext cx="3810000" cy="3810001"/>
          </a:xfrm>
          <a:prstGeom prst="rect">
            <a:avLst/>
          </a:prstGeom>
          <a:solidFill>
            <a:srgbClr val="000000"/>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raining_TRex"/>
          <p:cNvSpPr txBox="1"/>
          <p:nvPr>
            <p:ph type="title" idx="4294967295"/>
          </p:nvPr>
        </p:nvSpPr>
        <p:spPr>
          <a:xfrm>
            <a:off x="975868" y="-3518208"/>
            <a:ext cx="10464801" cy="3302001"/>
          </a:xfrm>
          <a:prstGeom prst="rect">
            <a:avLst/>
          </a:prstGeom>
        </p:spPr>
        <p:txBody>
          <a:bodyPr/>
          <a:lstStyle/>
          <a:p>
            <a:pPr/>
            <a:r>
              <a:t>Training_TRex</a:t>
            </a:r>
          </a:p>
        </p:txBody>
      </p:sp>
      <p:pic>
        <p:nvPicPr>
          <p:cNvPr id="188" name="Screen Shot 2020-11-01 at 10.39.58 AM.png" descr="Screen Shot 2020-11-01 at 10.39.58 AM.png"/>
          <p:cNvPicPr>
            <a:picLocks noChangeAspect="1"/>
          </p:cNvPicPr>
          <p:nvPr/>
        </p:nvPicPr>
        <p:blipFill>
          <a:blip r:embed="rId3">
            <a:extLst/>
          </a:blip>
          <a:srcRect l="0" t="0" r="0" b="32092"/>
          <a:stretch>
            <a:fillRect/>
          </a:stretch>
        </p:blipFill>
        <p:spPr>
          <a:xfrm>
            <a:off x="31750" y="26665"/>
            <a:ext cx="12941300" cy="6587251"/>
          </a:xfrm>
          <a:prstGeom prst="rect">
            <a:avLst/>
          </a:prstGeom>
          <a:ln w="12700">
            <a:miter lim="400000"/>
          </a:ln>
        </p:spPr>
      </p:pic>
      <p:pic>
        <p:nvPicPr>
          <p:cNvPr id="189"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190" name="Image" descr="Image"/>
          <p:cNvPicPr>
            <a:picLocks noChangeAspect="1"/>
          </p:cNvPicPr>
          <p:nvPr/>
        </p:nvPicPr>
        <p:blipFill>
          <a:blip r:embed="rId5">
            <a:extLst/>
          </a:blip>
          <a:stretch>
            <a:fillRect/>
          </a:stretch>
        </p:blipFill>
        <p:spPr>
          <a:xfrm>
            <a:off x="5580474" y="7740655"/>
            <a:ext cx="1882507" cy="1089972"/>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7713" name="Group"/>
          <p:cNvGrpSpPr/>
          <p:nvPr/>
        </p:nvGrpSpPr>
        <p:grpSpPr>
          <a:xfrm>
            <a:off x="4622494" y="5168072"/>
            <a:ext cx="3759813" cy="3784863"/>
            <a:chOff x="0" y="0"/>
            <a:chExt cx="3759812" cy="3784862"/>
          </a:xfrm>
        </p:grpSpPr>
        <p:pic>
          <p:nvPicPr>
            <p:cNvPr id="7683"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7684" name="Image" descr="Image"/>
            <p:cNvPicPr>
              <a:picLocks noChangeAspect="1"/>
            </p:cNvPicPr>
            <p:nvPr/>
          </p:nvPicPr>
          <p:blipFill>
            <a:blip r:embed="rId4">
              <a:extLst/>
            </a:blip>
            <a:stretch>
              <a:fillRect/>
            </a:stretch>
          </p:blipFill>
          <p:spPr>
            <a:xfrm>
              <a:off x="3137689" y="1520373"/>
              <a:ext cx="593563" cy="763153"/>
            </a:xfrm>
            <a:prstGeom prst="rect">
              <a:avLst/>
            </a:prstGeom>
            <a:ln w="12700" cap="flat">
              <a:noFill/>
              <a:miter lim="400000"/>
            </a:ln>
            <a:effectLst/>
          </p:spPr>
        </p:pic>
        <p:pic>
          <p:nvPicPr>
            <p:cNvPr id="7685" name="Image" descr="Image"/>
            <p:cNvPicPr>
              <a:picLocks noChangeAspect="1"/>
            </p:cNvPicPr>
            <p:nvPr/>
          </p:nvPicPr>
          <p:blipFill>
            <a:blip r:embed="rId5">
              <a:extLst/>
            </a:blip>
            <a:stretch>
              <a:fillRect/>
            </a:stretch>
          </p:blipFill>
          <p:spPr>
            <a:xfrm>
              <a:off x="659316" y="3115495"/>
              <a:ext cx="542799" cy="645065"/>
            </a:xfrm>
            <a:prstGeom prst="rect">
              <a:avLst/>
            </a:prstGeom>
            <a:ln w="12700" cap="flat">
              <a:noFill/>
              <a:miter lim="400000"/>
            </a:ln>
            <a:effectLst/>
          </p:spPr>
        </p:pic>
        <p:pic>
          <p:nvPicPr>
            <p:cNvPr id="7686"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7687"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7688" name="Image" descr="Image"/>
            <p:cNvPicPr>
              <a:picLocks noChangeAspect="1"/>
            </p:cNvPicPr>
            <p:nvPr/>
          </p:nvPicPr>
          <p:blipFill>
            <a:blip r:embed="rId8">
              <a:extLst/>
            </a:blip>
            <a:stretch>
              <a:fillRect/>
            </a:stretch>
          </p:blipFill>
          <p:spPr>
            <a:xfrm>
              <a:off x="2569700" y="1527691"/>
              <a:ext cx="464466" cy="660969"/>
            </a:xfrm>
            <a:prstGeom prst="rect">
              <a:avLst/>
            </a:prstGeom>
            <a:ln w="12700" cap="flat">
              <a:noFill/>
              <a:miter lim="400000"/>
            </a:ln>
            <a:effectLst/>
          </p:spPr>
        </p:pic>
        <p:pic>
          <p:nvPicPr>
            <p:cNvPr id="7689" name="Image" descr="Image"/>
            <p:cNvPicPr>
              <a:picLocks noChangeAspect="1"/>
            </p:cNvPicPr>
            <p:nvPr/>
          </p:nvPicPr>
          <p:blipFill>
            <a:blip r:embed="rId9">
              <a:extLst/>
            </a:blip>
            <a:stretch>
              <a:fillRect/>
            </a:stretch>
          </p:blipFill>
          <p:spPr>
            <a:xfrm>
              <a:off x="3210266" y="794449"/>
              <a:ext cx="448407" cy="640582"/>
            </a:xfrm>
            <a:prstGeom prst="rect">
              <a:avLst/>
            </a:prstGeom>
            <a:ln w="12700" cap="flat">
              <a:noFill/>
              <a:miter lim="400000"/>
            </a:ln>
            <a:effectLst/>
          </p:spPr>
        </p:pic>
        <p:pic>
          <p:nvPicPr>
            <p:cNvPr id="7690"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7691"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7692" name="Image" descr="Image"/>
            <p:cNvPicPr>
              <a:picLocks noChangeAspect="1"/>
            </p:cNvPicPr>
            <p:nvPr/>
          </p:nvPicPr>
          <p:blipFill>
            <a:blip r:embed="rId12">
              <a:extLst/>
            </a:blip>
            <a:stretch>
              <a:fillRect/>
            </a:stretch>
          </p:blipFill>
          <p:spPr>
            <a:xfrm>
              <a:off x="2537012" y="21663"/>
              <a:ext cx="515515" cy="681215"/>
            </a:xfrm>
            <a:prstGeom prst="rect">
              <a:avLst/>
            </a:prstGeom>
            <a:ln w="12700" cap="flat">
              <a:noFill/>
              <a:miter lim="400000"/>
            </a:ln>
            <a:effectLst/>
          </p:spPr>
        </p:pic>
        <p:pic>
          <p:nvPicPr>
            <p:cNvPr id="7693"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7694"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7695"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7696"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7697"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7698"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7699"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7700"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7701" name="Image" descr="Image"/>
            <p:cNvPicPr>
              <a:picLocks noChangeAspect="1"/>
            </p:cNvPicPr>
            <p:nvPr/>
          </p:nvPicPr>
          <p:blipFill>
            <a:blip r:embed="rId21">
              <a:extLst/>
            </a:blip>
            <a:stretch>
              <a:fillRect/>
            </a:stretch>
          </p:blipFill>
          <p:spPr>
            <a:xfrm>
              <a:off x="2544857" y="780519"/>
              <a:ext cx="499825" cy="668441"/>
            </a:xfrm>
            <a:prstGeom prst="rect">
              <a:avLst/>
            </a:prstGeom>
            <a:ln w="12700" cap="flat">
              <a:noFill/>
              <a:miter lim="400000"/>
            </a:ln>
            <a:effectLst/>
          </p:spPr>
        </p:pic>
        <p:pic>
          <p:nvPicPr>
            <p:cNvPr id="7702"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7703"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7704" name="Image" descr="Image"/>
            <p:cNvPicPr>
              <a:picLocks noChangeAspect="1"/>
            </p:cNvPicPr>
            <p:nvPr/>
          </p:nvPicPr>
          <p:blipFill>
            <a:blip r:embed="rId23">
              <a:extLst/>
            </a:blip>
            <a:stretch>
              <a:fillRect/>
            </a:stretch>
          </p:blipFill>
          <p:spPr>
            <a:xfrm>
              <a:off x="1993979" y="2268463"/>
              <a:ext cx="373364" cy="668441"/>
            </a:xfrm>
            <a:prstGeom prst="rect">
              <a:avLst/>
            </a:prstGeom>
            <a:ln w="12700" cap="flat">
              <a:noFill/>
              <a:miter lim="400000"/>
            </a:ln>
            <a:effectLst/>
          </p:spPr>
        </p:pic>
        <p:pic>
          <p:nvPicPr>
            <p:cNvPr id="7705"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7706"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7707" name="Image" descr="Image"/>
            <p:cNvPicPr>
              <a:picLocks noChangeAspect="1"/>
            </p:cNvPicPr>
            <p:nvPr/>
          </p:nvPicPr>
          <p:blipFill>
            <a:blip r:embed="rId13">
              <a:extLst/>
            </a:blip>
            <a:stretch>
              <a:fillRect/>
            </a:stretch>
          </p:blipFill>
          <p:spPr>
            <a:xfrm>
              <a:off x="0" y="752469"/>
              <a:ext cx="584655" cy="724542"/>
            </a:xfrm>
            <a:prstGeom prst="rect">
              <a:avLst/>
            </a:prstGeom>
            <a:ln w="12700" cap="flat">
              <a:noFill/>
              <a:miter lim="400000"/>
            </a:ln>
            <a:effectLst/>
          </p:spPr>
        </p:pic>
        <p:pic>
          <p:nvPicPr>
            <p:cNvPr id="7708"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7709" name="Image" descr="Image"/>
            <p:cNvPicPr>
              <a:picLocks noChangeAspect="1"/>
            </p:cNvPicPr>
            <p:nvPr/>
          </p:nvPicPr>
          <p:blipFill>
            <a:blip r:embed="rId27">
              <a:extLst/>
            </a:blip>
            <a:stretch>
              <a:fillRect/>
            </a:stretch>
          </p:blipFill>
          <p:spPr>
            <a:xfrm>
              <a:off x="3172172" y="2268463"/>
              <a:ext cx="587641" cy="668441"/>
            </a:xfrm>
            <a:prstGeom prst="rect">
              <a:avLst/>
            </a:prstGeom>
            <a:ln w="12700" cap="flat">
              <a:noFill/>
              <a:miter lim="400000"/>
            </a:ln>
            <a:effectLst/>
          </p:spPr>
        </p:pic>
        <p:pic>
          <p:nvPicPr>
            <p:cNvPr id="7710" name="Image" descr="Image"/>
            <p:cNvPicPr>
              <a:picLocks noChangeAspect="1"/>
            </p:cNvPicPr>
            <p:nvPr/>
          </p:nvPicPr>
          <p:blipFill>
            <a:blip r:embed="rId28">
              <a:extLst/>
            </a:blip>
            <a:stretch>
              <a:fillRect/>
            </a:stretch>
          </p:blipFill>
          <p:spPr>
            <a:xfrm>
              <a:off x="3210266" y="3117491"/>
              <a:ext cx="534390" cy="605352"/>
            </a:xfrm>
            <a:prstGeom prst="rect">
              <a:avLst/>
            </a:prstGeom>
            <a:ln w="12700" cap="flat">
              <a:noFill/>
              <a:miter lim="400000"/>
            </a:ln>
            <a:effectLst/>
          </p:spPr>
        </p:pic>
        <p:pic>
          <p:nvPicPr>
            <p:cNvPr id="7711"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7712" name="Image" descr="Image"/>
            <p:cNvPicPr>
              <a:picLocks noChangeAspect="1"/>
            </p:cNvPicPr>
            <p:nvPr/>
          </p:nvPicPr>
          <p:blipFill>
            <a:blip r:embed="rId29">
              <a:extLst/>
            </a:blip>
            <a:stretch>
              <a:fillRect/>
            </a:stretch>
          </p:blipFill>
          <p:spPr>
            <a:xfrm>
              <a:off x="2087" y="28050"/>
              <a:ext cx="535211" cy="668440"/>
            </a:xfrm>
            <a:prstGeom prst="rect">
              <a:avLst/>
            </a:prstGeom>
            <a:ln w="12700" cap="flat">
              <a:noFill/>
              <a:miter lim="400000"/>
            </a:ln>
            <a:effectLst/>
          </p:spPr>
        </p:pic>
      </p:grpSp>
      <p:pic>
        <p:nvPicPr>
          <p:cNvPr id="7714"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771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71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762" name="Group"/>
          <p:cNvGrpSpPr/>
          <p:nvPr/>
        </p:nvGrpSpPr>
        <p:grpSpPr>
          <a:xfrm>
            <a:off x="143751" y="171451"/>
            <a:ext cx="1270001" cy="9410697"/>
            <a:chOff x="0" y="0"/>
            <a:chExt cx="1270000" cy="9410696"/>
          </a:xfrm>
        </p:grpSpPr>
        <p:grpSp>
          <p:nvGrpSpPr>
            <p:cNvPr id="7721" name="Group"/>
            <p:cNvGrpSpPr/>
            <p:nvPr/>
          </p:nvGrpSpPr>
          <p:grpSpPr>
            <a:xfrm flipH="1">
              <a:off x="0" y="0"/>
              <a:ext cx="1270000" cy="1270000"/>
              <a:chOff x="0" y="0"/>
              <a:chExt cx="1270000" cy="1270000"/>
            </a:xfrm>
          </p:grpSpPr>
          <p:sp>
            <p:nvSpPr>
              <p:cNvPr id="77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20" name="Group"/>
              <p:cNvGrpSpPr/>
              <p:nvPr/>
            </p:nvGrpSpPr>
            <p:grpSpPr>
              <a:xfrm>
                <a:off x="46001" y="46001"/>
                <a:ext cx="1177998" cy="1177998"/>
                <a:chOff x="0" y="0"/>
                <a:chExt cx="1177997" cy="1177997"/>
              </a:xfrm>
            </p:grpSpPr>
            <p:pic>
              <p:nvPicPr>
                <p:cNvPr id="7718"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7719"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7724" name="Group"/>
            <p:cNvGrpSpPr/>
            <p:nvPr/>
          </p:nvGrpSpPr>
          <p:grpSpPr>
            <a:xfrm flipH="1">
              <a:off x="0" y="6776780"/>
              <a:ext cx="1270000" cy="1270001"/>
              <a:chOff x="0" y="0"/>
              <a:chExt cx="1270000" cy="1270000"/>
            </a:xfrm>
          </p:grpSpPr>
          <p:sp>
            <p:nvSpPr>
              <p:cNvPr id="77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723"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7727" name="Group"/>
            <p:cNvGrpSpPr/>
            <p:nvPr/>
          </p:nvGrpSpPr>
          <p:grpSpPr>
            <a:xfrm flipH="1">
              <a:off x="0" y="8140696"/>
              <a:ext cx="1270000" cy="1270001"/>
              <a:chOff x="0" y="0"/>
              <a:chExt cx="1270000" cy="1270000"/>
            </a:xfrm>
          </p:grpSpPr>
          <p:sp>
            <p:nvSpPr>
              <p:cNvPr id="77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726"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7737" name="Group"/>
            <p:cNvGrpSpPr/>
            <p:nvPr/>
          </p:nvGrpSpPr>
          <p:grpSpPr>
            <a:xfrm flipH="1">
              <a:off x="0" y="1356782"/>
              <a:ext cx="1270000" cy="1270001"/>
              <a:chOff x="0" y="0"/>
              <a:chExt cx="1270000" cy="1270000"/>
            </a:xfrm>
          </p:grpSpPr>
          <p:sp>
            <p:nvSpPr>
              <p:cNvPr id="77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36" name="Group"/>
              <p:cNvGrpSpPr/>
              <p:nvPr/>
            </p:nvGrpSpPr>
            <p:grpSpPr>
              <a:xfrm flipH="1">
                <a:off x="47625" y="56900"/>
                <a:ext cx="1174751" cy="1156200"/>
                <a:chOff x="0" y="0"/>
                <a:chExt cx="1174749" cy="1156199"/>
              </a:xfrm>
            </p:grpSpPr>
            <p:pic>
              <p:nvPicPr>
                <p:cNvPr id="7729"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7730"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7731"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7732"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7733"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7734"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7735"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7745" name="Group"/>
            <p:cNvGrpSpPr/>
            <p:nvPr/>
          </p:nvGrpSpPr>
          <p:grpSpPr>
            <a:xfrm flipH="1">
              <a:off x="0" y="4057648"/>
              <a:ext cx="1270000" cy="1270001"/>
              <a:chOff x="0" y="0"/>
              <a:chExt cx="1270000" cy="1270000"/>
            </a:xfrm>
          </p:grpSpPr>
          <p:sp>
            <p:nvSpPr>
              <p:cNvPr id="77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44" name="Group"/>
              <p:cNvGrpSpPr/>
              <p:nvPr/>
            </p:nvGrpSpPr>
            <p:grpSpPr>
              <a:xfrm>
                <a:off x="47624" y="74251"/>
                <a:ext cx="1174751" cy="1129000"/>
                <a:chOff x="0" y="0"/>
                <a:chExt cx="1174749" cy="1128998"/>
              </a:xfrm>
            </p:grpSpPr>
            <p:pic>
              <p:nvPicPr>
                <p:cNvPr id="7739"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7740"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7741"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7742"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7743"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7752" name="Group"/>
            <p:cNvGrpSpPr/>
            <p:nvPr/>
          </p:nvGrpSpPr>
          <p:grpSpPr>
            <a:xfrm flipH="1">
              <a:off x="0" y="5414431"/>
              <a:ext cx="1270000" cy="1270001"/>
              <a:chOff x="0" y="0"/>
              <a:chExt cx="1270000" cy="1270000"/>
            </a:xfrm>
          </p:grpSpPr>
          <p:sp>
            <p:nvSpPr>
              <p:cNvPr id="77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51" name="Group"/>
              <p:cNvGrpSpPr/>
              <p:nvPr/>
            </p:nvGrpSpPr>
            <p:grpSpPr>
              <a:xfrm>
                <a:off x="47625" y="45767"/>
                <a:ext cx="1174751" cy="1178466"/>
                <a:chOff x="0" y="0"/>
                <a:chExt cx="1174750" cy="1178465"/>
              </a:xfrm>
            </p:grpSpPr>
            <p:pic>
              <p:nvPicPr>
                <p:cNvPr id="7747"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7748"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7749"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7750"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7761" name="Group"/>
            <p:cNvGrpSpPr/>
            <p:nvPr/>
          </p:nvGrpSpPr>
          <p:grpSpPr>
            <a:xfrm flipH="1">
              <a:off x="0" y="2713565"/>
              <a:ext cx="1270000" cy="1270001"/>
              <a:chOff x="0" y="0"/>
              <a:chExt cx="1270000" cy="1270000"/>
            </a:xfrm>
          </p:grpSpPr>
          <p:sp>
            <p:nvSpPr>
              <p:cNvPr id="77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60" name="Group"/>
              <p:cNvGrpSpPr/>
              <p:nvPr/>
            </p:nvGrpSpPr>
            <p:grpSpPr>
              <a:xfrm>
                <a:off x="63500" y="30985"/>
                <a:ext cx="1111251" cy="1217225"/>
                <a:chOff x="0" y="0"/>
                <a:chExt cx="1111250" cy="1217223"/>
              </a:xfrm>
            </p:grpSpPr>
            <p:pic>
              <p:nvPicPr>
                <p:cNvPr id="7754"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7755"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7756"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7757"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7758"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7759"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808" name="Group"/>
          <p:cNvGrpSpPr/>
          <p:nvPr/>
        </p:nvGrpSpPr>
        <p:grpSpPr>
          <a:xfrm>
            <a:off x="11578348" y="171451"/>
            <a:ext cx="1270001" cy="9410698"/>
            <a:chOff x="0" y="0"/>
            <a:chExt cx="1270000" cy="9410696"/>
          </a:xfrm>
        </p:grpSpPr>
        <p:grpSp>
          <p:nvGrpSpPr>
            <p:cNvPr id="7767" name="Group"/>
            <p:cNvGrpSpPr/>
            <p:nvPr/>
          </p:nvGrpSpPr>
          <p:grpSpPr>
            <a:xfrm flipH="1">
              <a:off x="0" y="0"/>
              <a:ext cx="1270000" cy="1270000"/>
              <a:chOff x="0" y="0"/>
              <a:chExt cx="1270000" cy="1270000"/>
            </a:xfrm>
          </p:grpSpPr>
          <p:sp>
            <p:nvSpPr>
              <p:cNvPr id="77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66" name="Group"/>
              <p:cNvGrpSpPr/>
              <p:nvPr/>
            </p:nvGrpSpPr>
            <p:grpSpPr>
              <a:xfrm>
                <a:off x="46001" y="46001"/>
                <a:ext cx="1177998" cy="1177998"/>
                <a:chOff x="0" y="0"/>
                <a:chExt cx="1177997" cy="1177997"/>
              </a:xfrm>
            </p:grpSpPr>
            <p:pic>
              <p:nvPicPr>
                <p:cNvPr id="7764"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7765"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7770" name="Group"/>
            <p:cNvGrpSpPr/>
            <p:nvPr/>
          </p:nvGrpSpPr>
          <p:grpSpPr>
            <a:xfrm flipH="1">
              <a:off x="0" y="6776780"/>
              <a:ext cx="1270000" cy="1270001"/>
              <a:chOff x="0" y="0"/>
              <a:chExt cx="1270000" cy="1270000"/>
            </a:xfrm>
          </p:grpSpPr>
          <p:sp>
            <p:nvSpPr>
              <p:cNvPr id="77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769"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7773" name="Group"/>
            <p:cNvGrpSpPr/>
            <p:nvPr/>
          </p:nvGrpSpPr>
          <p:grpSpPr>
            <a:xfrm flipH="1">
              <a:off x="0" y="8140696"/>
              <a:ext cx="1270000" cy="1270001"/>
              <a:chOff x="0" y="0"/>
              <a:chExt cx="1270000" cy="1270000"/>
            </a:xfrm>
          </p:grpSpPr>
          <p:sp>
            <p:nvSpPr>
              <p:cNvPr id="77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772"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7783" name="Group"/>
            <p:cNvGrpSpPr/>
            <p:nvPr/>
          </p:nvGrpSpPr>
          <p:grpSpPr>
            <a:xfrm flipH="1">
              <a:off x="0" y="1356782"/>
              <a:ext cx="1270000" cy="1270001"/>
              <a:chOff x="0" y="0"/>
              <a:chExt cx="1270000" cy="1270000"/>
            </a:xfrm>
          </p:grpSpPr>
          <p:sp>
            <p:nvSpPr>
              <p:cNvPr id="77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82" name="Group"/>
              <p:cNvGrpSpPr/>
              <p:nvPr/>
            </p:nvGrpSpPr>
            <p:grpSpPr>
              <a:xfrm flipH="1">
                <a:off x="47625" y="56900"/>
                <a:ext cx="1174751" cy="1156200"/>
                <a:chOff x="0" y="0"/>
                <a:chExt cx="1174749" cy="1156199"/>
              </a:xfrm>
            </p:grpSpPr>
            <p:pic>
              <p:nvPicPr>
                <p:cNvPr id="7775"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7776"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7777"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7778"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7779"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7780"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7781"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7791" name="Group"/>
            <p:cNvGrpSpPr/>
            <p:nvPr/>
          </p:nvGrpSpPr>
          <p:grpSpPr>
            <a:xfrm flipH="1">
              <a:off x="0" y="4057648"/>
              <a:ext cx="1270000" cy="1270001"/>
              <a:chOff x="0" y="0"/>
              <a:chExt cx="1270000" cy="1270000"/>
            </a:xfrm>
          </p:grpSpPr>
          <p:sp>
            <p:nvSpPr>
              <p:cNvPr id="77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90" name="Group"/>
              <p:cNvGrpSpPr/>
              <p:nvPr/>
            </p:nvGrpSpPr>
            <p:grpSpPr>
              <a:xfrm>
                <a:off x="47624" y="74251"/>
                <a:ext cx="1174751" cy="1129000"/>
                <a:chOff x="0" y="0"/>
                <a:chExt cx="1174749" cy="1128998"/>
              </a:xfrm>
            </p:grpSpPr>
            <p:pic>
              <p:nvPicPr>
                <p:cNvPr id="7785"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7786"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7787"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7788"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7789"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7798" name="Group"/>
            <p:cNvGrpSpPr/>
            <p:nvPr/>
          </p:nvGrpSpPr>
          <p:grpSpPr>
            <a:xfrm flipH="1">
              <a:off x="0" y="5414431"/>
              <a:ext cx="1270000" cy="1270001"/>
              <a:chOff x="0" y="0"/>
              <a:chExt cx="1270000" cy="1270000"/>
            </a:xfrm>
          </p:grpSpPr>
          <p:sp>
            <p:nvSpPr>
              <p:cNvPr id="77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97" name="Group"/>
              <p:cNvGrpSpPr/>
              <p:nvPr/>
            </p:nvGrpSpPr>
            <p:grpSpPr>
              <a:xfrm>
                <a:off x="47625" y="45767"/>
                <a:ext cx="1174751" cy="1178466"/>
                <a:chOff x="0" y="0"/>
                <a:chExt cx="1174750" cy="1178465"/>
              </a:xfrm>
            </p:grpSpPr>
            <p:pic>
              <p:nvPicPr>
                <p:cNvPr id="7793"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7794"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7795"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7796"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7807" name="Group"/>
            <p:cNvGrpSpPr/>
            <p:nvPr/>
          </p:nvGrpSpPr>
          <p:grpSpPr>
            <a:xfrm flipH="1">
              <a:off x="0" y="2713565"/>
              <a:ext cx="1270000" cy="1270001"/>
              <a:chOff x="0" y="0"/>
              <a:chExt cx="1270000" cy="1270000"/>
            </a:xfrm>
          </p:grpSpPr>
          <p:sp>
            <p:nvSpPr>
              <p:cNvPr id="77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06" name="Group"/>
              <p:cNvGrpSpPr/>
              <p:nvPr/>
            </p:nvGrpSpPr>
            <p:grpSpPr>
              <a:xfrm>
                <a:off x="63500" y="30985"/>
                <a:ext cx="1111251" cy="1217225"/>
                <a:chOff x="0" y="0"/>
                <a:chExt cx="1111250" cy="1217223"/>
              </a:xfrm>
            </p:grpSpPr>
            <p:pic>
              <p:nvPicPr>
                <p:cNvPr id="7800"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7801"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7802"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7803"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7804"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7805"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1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81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81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860" name="Group"/>
          <p:cNvGrpSpPr/>
          <p:nvPr/>
        </p:nvGrpSpPr>
        <p:grpSpPr>
          <a:xfrm>
            <a:off x="143751" y="171451"/>
            <a:ext cx="1270001" cy="9410697"/>
            <a:chOff x="0" y="0"/>
            <a:chExt cx="1270000" cy="9410696"/>
          </a:xfrm>
        </p:grpSpPr>
        <p:grpSp>
          <p:nvGrpSpPr>
            <p:cNvPr id="7819" name="Group"/>
            <p:cNvGrpSpPr/>
            <p:nvPr/>
          </p:nvGrpSpPr>
          <p:grpSpPr>
            <a:xfrm flipH="1">
              <a:off x="0" y="0"/>
              <a:ext cx="1270000" cy="1270000"/>
              <a:chOff x="0" y="0"/>
              <a:chExt cx="1270000" cy="1270000"/>
            </a:xfrm>
          </p:grpSpPr>
          <p:sp>
            <p:nvSpPr>
              <p:cNvPr id="78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18" name="Group"/>
              <p:cNvGrpSpPr/>
              <p:nvPr/>
            </p:nvGrpSpPr>
            <p:grpSpPr>
              <a:xfrm>
                <a:off x="46001" y="46001"/>
                <a:ext cx="1177998" cy="1177998"/>
                <a:chOff x="0" y="0"/>
                <a:chExt cx="1177997" cy="1177997"/>
              </a:xfrm>
            </p:grpSpPr>
            <p:pic>
              <p:nvPicPr>
                <p:cNvPr id="781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81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822" name="Group"/>
            <p:cNvGrpSpPr/>
            <p:nvPr/>
          </p:nvGrpSpPr>
          <p:grpSpPr>
            <a:xfrm flipH="1">
              <a:off x="0" y="6776780"/>
              <a:ext cx="1270000" cy="1270001"/>
              <a:chOff x="0" y="0"/>
              <a:chExt cx="1270000" cy="1270000"/>
            </a:xfrm>
          </p:grpSpPr>
          <p:sp>
            <p:nvSpPr>
              <p:cNvPr id="78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82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825" name="Group"/>
            <p:cNvGrpSpPr/>
            <p:nvPr/>
          </p:nvGrpSpPr>
          <p:grpSpPr>
            <a:xfrm flipH="1">
              <a:off x="0" y="8140696"/>
              <a:ext cx="1270000" cy="1270001"/>
              <a:chOff x="0" y="0"/>
              <a:chExt cx="1270000" cy="1270000"/>
            </a:xfrm>
          </p:grpSpPr>
          <p:sp>
            <p:nvSpPr>
              <p:cNvPr id="78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82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835" name="Group"/>
            <p:cNvGrpSpPr/>
            <p:nvPr/>
          </p:nvGrpSpPr>
          <p:grpSpPr>
            <a:xfrm flipH="1">
              <a:off x="0" y="1356782"/>
              <a:ext cx="1270000" cy="1270001"/>
              <a:chOff x="0" y="0"/>
              <a:chExt cx="1270000" cy="1270000"/>
            </a:xfrm>
          </p:grpSpPr>
          <p:sp>
            <p:nvSpPr>
              <p:cNvPr id="78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34" name="Group"/>
              <p:cNvGrpSpPr/>
              <p:nvPr/>
            </p:nvGrpSpPr>
            <p:grpSpPr>
              <a:xfrm flipH="1">
                <a:off x="47625" y="56900"/>
                <a:ext cx="1174751" cy="1156200"/>
                <a:chOff x="0" y="0"/>
                <a:chExt cx="1174749" cy="1156199"/>
              </a:xfrm>
            </p:grpSpPr>
            <p:pic>
              <p:nvPicPr>
                <p:cNvPr id="782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82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82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83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83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83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83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843" name="Group"/>
            <p:cNvGrpSpPr/>
            <p:nvPr/>
          </p:nvGrpSpPr>
          <p:grpSpPr>
            <a:xfrm flipH="1">
              <a:off x="0" y="4057648"/>
              <a:ext cx="1270000" cy="1270001"/>
              <a:chOff x="0" y="0"/>
              <a:chExt cx="1270000" cy="1270000"/>
            </a:xfrm>
          </p:grpSpPr>
          <p:sp>
            <p:nvSpPr>
              <p:cNvPr id="78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42" name="Group"/>
              <p:cNvGrpSpPr/>
              <p:nvPr/>
            </p:nvGrpSpPr>
            <p:grpSpPr>
              <a:xfrm>
                <a:off x="47624" y="74251"/>
                <a:ext cx="1174751" cy="1129000"/>
                <a:chOff x="0" y="0"/>
                <a:chExt cx="1174749" cy="1128998"/>
              </a:xfrm>
            </p:grpSpPr>
            <p:pic>
              <p:nvPicPr>
                <p:cNvPr id="783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83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83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84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84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850" name="Group"/>
            <p:cNvGrpSpPr/>
            <p:nvPr/>
          </p:nvGrpSpPr>
          <p:grpSpPr>
            <a:xfrm flipH="1">
              <a:off x="0" y="5414431"/>
              <a:ext cx="1270000" cy="1270001"/>
              <a:chOff x="0" y="0"/>
              <a:chExt cx="1270000" cy="1270000"/>
            </a:xfrm>
          </p:grpSpPr>
          <p:sp>
            <p:nvSpPr>
              <p:cNvPr id="78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49" name="Group"/>
              <p:cNvGrpSpPr/>
              <p:nvPr/>
            </p:nvGrpSpPr>
            <p:grpSpPr>
              <a:xfrm>
                <a:off x="47625" y="45767"/>
                <a:ext cx="1174751" cy="1178466"/>
                <a:chOff x="0" y="0"/>
                <a:chExt cx="1174750" cy="1178465"/>
              </a:xfrm>
            </p:grpSpPr>
            <p:pic>
              <p:nvPicPr>
                <p:cNvPr id="784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84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84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84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859" name="Group"/>
            <p:cNvGrpSpPr/>
            <p:nvPr/>
          </p:nvGrpSpPr>
          <p:grpSpPr>
            <a:xfrm flipH="1">
              <a:off x="0" y="2713565"/>
              <a:ext cx="1270000" cy="1270001"/>
              <a:chOff x="0" y="0"/>
              <a:chExt cx="1270000" cy="1270000"/>
            </a:xfrm>
          </p:grpSpPr>
          <p:sp>
            <p:nvSpPr>
              <p:cNvPr id="78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58" name="Group"/>
              <p:cNvGrpSpPr/>
              <p:nvPr/>
            </p:nvGrpSpPr>
            <p:grpSpPr>
              <a:xfrm>
                <a:off x="63500" y="30985"/>
                <a:ext cx="1111251" cy="1217225"/>
                <a:chOff x="0" y="0"/>
                <a:chExt cx="1111250" cy="1217223"/>
              </a:xfrm>
            </p:grpSpPr>
            <p:pic>
              <p:nvPicPr>
                <p:cNvPr id="785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85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85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85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85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85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906" name="Group"/>
          <p:cNvGrpSpPr/>
          <p:nvPr/>
        </p:nvGrpSpPr>
        <p:grpSpPr>
          <a:xfrm>
            <a:off x="11578348" y="171451"/>
            <a:ext cx="1270001" cy="9410698"/>
            <a:chOff x="0" y="0"/>
            <a:chExt cx="1270000" cy="9410696"/>
          </a:xfrm>
        </p:grpSpPr>
        <p:grpSp>
          <p:nvGrpSpPr>
            <p:cNvPr id="7865" name="Group"/>
            <p:cNvGrpSpPr/>
            <p:nvPr/>
          </p:nvGrpSpPr>
          <p:grpSpPr>
            <a:xfrm flipH="1">
              <a:off x="0" y="0"/>
              <a:ext cx="1270000" cy="1270000"/>
              <a:chOff x="0" y="0"/>
              <a:chExt cx="1270000" cy="1270000"/>
            </a:xfrm>
          </p:grpSpPr>
          <p:sp>
            <p:nvSpPr>
              <p:cNvPr id="78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64" name="Group"/>
              <p:cNvGrpSpPr/>
              <p:nvPr/>
            </p:nvGrpSpPr>
            <p:grpSpPr>
              <a:xfrm>
                <a:off x="46001" y="46001"/>
                <a:ext cx="1177998" cy="1177998"/>
                <a:chOff x="0" y="0"/>
                <a:chExt cx="1177997" cy="1177997"/>
              </a:xfrm>
            </p:grpSpPr>
            <p:pic>
              <p:nvPicPr>
                <p:cNvPr id="786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86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868" name="Group"/>
            <p:cNvGrpSpPr/>
            <p:nvPr/>
          </p:nvGrpSpPr>
          <p:grpSpPr>
            <a:xfrm flipH="1">
              <a:off x="0" y="6776780"/>
              <a:ext cx="1270000" cy="1270001"/>
              <a:chOff x="0" y="0"/>
              <a:chExt cx="1270000" cy="1270000"/>
            </a:xfrm>
          </p:grpSpPr>
          <p:sp>
            <p:nvSpPr>
              <p:cNvPr id="78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86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871" name="Group"/>
            <p:cNvGrpSpPr/>
            <p:nvPr/>
          </p:nvGrpSpPr>
          <p:grpSpPr>
            <a:xfrm flipH="1">
              <a:off x="0" y="8140696"/>
              <a:ext cx="1270000" cy="1270001"/>
              <a:chOff x="0" y="0"/>
              <a:chExt cx="1270000" cy="1270000"/>
            </a:xfrm>
          </p:grpSpPr>
          <p:sp>
            <p:nvSpPr>
              <p:cNvPr id="78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87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881" name="Group"/>
            <p:cNvGrpSpPr/>
            <p:nvPr/>
          </p:nvGrpSpPr>
          <p:grpSpPr>
            <a:xfrm flipH="1">
              <a:off x="0" y="1356782"/>
              <a:ext cx="1270000" cy="1270001"/>
              <a:chOff x="0" y="0"/>
              <a:chExt cx="1270000" cy="1270000"/>
            </a:xfrm>
          </p:grpSpPr>
          <p:sp>
            <p:nvSpPr>
              <p:cNvPr id="78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80" name="Group"/>
              <p:cNvGrpSpPr/>
              <p:nvPr/>
            </p:nvGrpSpPr>
            <p:grpSpPr>
              <a:xfrm flipH="1">
                <a:off x="47625" y="56900"/>
                <a:ext cx="1174751" cy="1156200"/>
                <a:chOff x="0" y="0"/>
                <a:chExt cx="1174749" cy="1156199"/>
              </a:xfrm>
            </p:grpSpPr>
            <p:pic>
              <p:nvPicPr>
                <p:cNvPr id="787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87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87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87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87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87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87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889" name="Group"/>
            <p:cNvGrpSpPr/>
            <p:nvPr/>
          </p:nvGrpSpPr>
          <p:grpSpPr>
            <a:xfrm flipH="1">
              <a:off x="0" y="4057648"/>
              <a:ext cx="1270000" cy="1270001"/>
              <a:chOff x="0" y="0"/>
              <a:chExt cx="1270000" cy="1270000"/>
            </a:xfrm>
          </p:grpSpPr>
          <p:sp>
            <p:nvSpPr>
              <p:cNvPr id="78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88" name="Group"/>
              <p:cNvGrpSpPr/>
              <p:nvPr/>
            </p:nvGrpSpPr>
            <p:grpSpPr>
              <a:xfrm>
                <a:off x="47624" y="74251"/>
                <a:ext cx="1174751" cy="1129000"/>
                <a:chOff x="0" y="0"/>
                <a:chExt cx="1174749" cy="1128998"/>
              </a:xfrm>
            </p:grpSpPr>
            <p:pic>
              <p:nvPicPr>
                <p:cNvPr id="788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88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88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88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88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896" name="Group"/>
            <p:cNvGrpSpPr/>
            <p:nvPr/>
          </p:nvGrpSpPr>
          <p:grpSpPr>
            <a:xfrm flipH="1">
              <a:off x="0" y="5414431"/>
              <a:ext cx="1270000" cy="1270001"/>
              <a:chOff x="0" y="0"/>
              <a:chExt cx="1270000" cy="1270000"/>
            </a:xfrm>
          </p:grpSpPr>
          <p:sp>
            <p:nvSpPr>
              <p:cNvPr id="78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95" name="Group"/>
              <p:cNvGrpSpPr/>
              <p:nvPr/>
            </p:nvGrpSpPr>
            <p:grpSpPr>
              <a:xfrm>
                <a:off x="47625" y="45767"/>
                <a:ext cx="1174751" cy="1178466"/>
                <a:chOff x="0" y="0"/>
                <a:chExt cx="1174750" cy="1178465"/>
              </a:xfrm>
            </p:grpSpPr>
            <p:pic>
              <p:nvPicPr>
                <p:cNvPr id="789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89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89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89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905" name="Group"/>
            <p:cNvGrpSpPr/>
            <p:nvPr/>
          </p:nvGrpSpPr>
          <p:grpSpPr>
            <a:xfrm flipH="1">
              <a:off x="0" y="2713565"/>
              <a:ext cx="1270000" cy="1270001"/>
              <a:chOff x="0" y="0"/>
              <a:chExt cx="1270000" cy="1270000"/>
            </a:xfrm>
          </p:grpSpPr>
          <p:sp>
            <p:nvSpPr>
              <p:cNvPr id="78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04" name="Group"/>
              <p:cNvGrpSpPr/>
              <p:nvPr/>
            </p:nvGrpSpPr>
            <p:grpSpPr>
              <a:xfrm>
                <a:off x="63500" y="30985"/>
                <a:ext cx="1111251" cy="1217225"/>
                <a:chOff x="0" y="0"/>
                <a:chExt cx="1111250" cy="1217223"/>
              </a:xfrm>
            </p:grpSpPr>
            <p:pic>
              <p:nvPicPr>
                <p:cNvPr id="789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89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90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90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90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90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927" name="Group"/>
          <p:cNvGrpSpPr/>
          <p:nvPr/>
        </p:nvGrpSpPr>
        <p:grpSpPr>
          <a:xfrm>
            <a:off x="2124125" y="3617924"/>
            <a:ext cx="1619137" cy="2517752"/>
            <a:chOff x="0" y="0"/>
            <a:chExt cx="1619135" cy="2517750"/>
          </a:xfrm>
        </p:grpSpPr>
        <p:pic>
          <p:nvPicPr>
            <p:cNvPr id="7907"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7908"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7909"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7910"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7911"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7912"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7913"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7914"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7915"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7916"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7917"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7918"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7919"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7920"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7921"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7922"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7923"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7924"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7925"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7926"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7938" name="Group"/>
          <p:cNvGrpSpPr/>
          <p:nvPr/>
        </p:nvGrpSpPr>
        <p:grpSpPr>
          <a:xfrm>
            <a:off x="4624581" y="5189735"/>
            <a:ext cx="3742570" cy="3763200"/>
            <a:chOff x="0" y="0"/>
            <a:chExt cx="3742568" cy="3763199"/>
          </a:xfrm>
        </p:grpSpPr>
        <p:pic>
          <p:nvPicPr>
            <p:cNvPr id="7928" name="Image" descr="Image"/>
            <p:cNvPicPr>
              <a:picLocks noChangeAspect="1"/>
            </p:cNvPicPr>
            <p:nvPr/>
          </p:nvPicPr>
          <p:blipFill>
            <a:blip r:embed="rId23">
              <a:extLst/>
            </a:blip>
            <a:stretch>
              <a:fillRect/>
            </a:stretch>
          </p:blipFill>
          <p:spPr>
            <a:xfrm>
              <a:off x="2534925" y="0"/>
              <a:ext cx="515515" cy="681215"/>
            </a:xfrm>
            <a:prstGeom prst="rect">
              <a:avLst/>
            </a:prstGeom>
            <a:ln w="12700" cap="flat">
              <a:noFill/>
              <a:miter lim="400000"/>
            </a:ln>
            <a:effectLst/>
          </p:spPr>
        </p:pic>
        <p:pic>
          <p:nvPicPr>
            <p:cNvPr id="7929" name="Image" descr="Image"/>
            <p:cNvPicPr>
              <a:picLocks noChangeAspect="1"/>
            </p:cNvPicPr>
            <p:nvPr/>
          </p:nvPicPr>
          <p:blipFill>
            <a:blip r:embed="rId27">
              <a:extLst/>
            </a:blip>
            <a:stretch>
              <a:fillRect/>
            </a:stretch>
          </p:blipFill>
          <p:spPr>
            <a:xfrm>
              <a:off x="1318219" y="1089"/>
              <a:ext cx="471044" cy="679037"/>
            </a:xfrm>
            <a:prstGeom prst="rect">
              <a:avLst/>
            </a:prstGeom>
            <a:ln w="12700" cap="flat">
              <a:noFill/>
              <a:miter lim="400000"/>
            </a:ln>
            <a:effectLst/>
          </p:spPr>
        </p:pic>
        <p:pic>
          <p:nvPicPr>
            <p:cNvPr id="7930" name="Image" descr="Image"/>
            <p:cNvPicPr>
              <a:picLocks noChangeAspect="1"/>
            </p:cNvPicPr>
            <p:nvPr/>
          </p:nvPicPr>
          <p:blipFill>
            <a:blip r:embed="rId28">
              <a:extLst/>
            </a:blip>
            <a:stretch>
              <a:fillRect/>
            </a:stretch>
          </p:blipFill>
          <p:spPr>
            <a:xfrm>
              <a:off x="2601903" y="2345250"/>
              <a:ext cx="412163" cy="588237"/>
            </a:xfrm>
            <a:prstGeom prst="rect">
              <a:avLst/>
            </a:prstGeom>
            <a:ln w="12700" cap="flat">
              <a:noFill/>
              <a:miter lim="400000"/>
            </a:ln>
            <a:effectLst/>
          </p:spPr>
        </p:pic>
        <p:pic>
          <p:nvPicPr>
            <p:cNvPr id="7931" name="Image" descr="Image"/>
            <p:cNvPicPr>
              <a:picLocks noChangeAspect="1"/>
            </p:cNvPicPr>
            <p:nvPr/>
          </p:nvPicPr>
          <p:blipFill>
            <a:blip r:embed="rId29">
              <a:extLst/>
            </a:blip>
            <a:stretch>
              <a:fillRect/>
            </a:stretch>
          </p:blipFill>
          <p:spPr>
            <a:xfrm>
              <a:off x="2542770" y="758856"/>
              <a:ext cx="499825" cy="668441"/>
            </a:xfrm>
            <a:prstGeom prst="rect">
              <a:avLst/>
            </a:prstGeom>
            <a:ln w="12700" cap="flat">
              <a:noFill/>
              <a:miter lim="400000"/>
            </a:ln>
            <a:effectLst/>
          </p:spPr>
        </p:pic>
        <p:pic>
          <p:nvPicPr>
            <p:cNvPr id="7932" name="Image" descr="Image"/>
            <p:cNvPicPr>
              <a:picLocks noChangeAspect="1"/>
            </p:cNvPicPr>
            <p:nvPr/>
          </p:nvPicPr>
          <p:blipFill>
            <a:blip r:embed="rId30">
              <a:extLst/>
            </a:blip>
            <a:stretch>
              <a:fillRect/>
            </a:stretch>
          </p:blipFill>
          <p:spPr>
            <a:xfrm>
              <a:off x="1991892" y="2246800"/>
              <a:ext cx="373364" cy="668441"/>
            </a:xfrm>
            <a:prstGeom prst="rect">
              <a:avLst/>
            </a:prstGeom>
            <a:ln w="12700" cap="flat">
              <a:noFill/>
              <a:miter lim="400000"/>
            </a:ln>
            <a:effectLst/>
          </p:spPr>
        </p:pic>
        <p:pic>
          <p:nvPicPr>
            <p:cNvPr id="7933" name="Image" descr="Image"/>
            <p:cNvPicPr>
              <a:picLocks noChangeAspect="1"/>
            </p:cNvPicPr>
            <p:nvPr/>
          </p:nvPicPr>
          <p:blipFill>
            <a:blip r:embed="rId31">
              <a:extLst/>
            </a:blip>
            <a:stretch>
              <a:fillRect/>
            </a:stretch>
          </p:blipFill>
          <p:spPr>
            <a:xfrm>
              <a:off x="128878" y="1546066"/>
              <a:ext cx="427562" cy="668441"/>
            </a:xfrm>
            <a:prstGeom prst="rect">
              <a:avLst/>
            </a:prstGeom>
            <a:ln w="12700" cap="flat">
              <a:noFill/>
              <a:miter lim="400000"/>
            </a:ln>
            <a:effectLst/>
          </p:spPr>
        </p:pic>
        <p:pic>
          <p:nvPicPr>
            <p:cNvPr id="7934" name="Image" descr="Image"/>
            <p:cNvPicPr>
              <a:picLocks noChangeAspect="1"/>
            </p:cNvPicPr>
            <p:nvPr/>
          </p:nvPicPr>
          <p:blipFill>
            <a:blip r:embed="rId32">
              <a:extLst/>
            </a:blip>
            <a:stretch>
              <a:fillRect/>
            </a:stretch>
          </p:blipFill>
          <p:spPr>
            <a:xfrm>
              <a:off x="3208179" y="3095828"/>
              <a:ext cx="534390" cy="605352"/>
            </a:xfrm>
            <a:prstGeom prst="rect">
              <a:avLst/>
            </a:prstGeom>
            <a:ln w="12700" cap="flat">
              <a:noFill/>
              <a:miter lim="400000"/>
            </a:ln>
            <a:effectLst/>
          </p:spPr>
        </p:pic>
        <p:pic>
          <p:nvPicPr>
            <p:cNvPr id="7935" name="Image" descr="Image"/>
            <p:cNvPicPr>
              <a:picLocks noChangeAspect="1"/>
            </p:cNvPicPr>
            <p:nvPr/>
          </p:nvPicPr>
          <p:blipFill>
            <a:blip r:embed="rId31">
              <a:extLst/>
            </a:blip>
            <a:stretch>
              <a:fillRect/>
            </a:stretch>
          </p:blipFill>
          <p:spPr>
            <a:xfrm>
              <a:off x="1358577" y="3111251"/>
              <a:ext cx="390327" cy="610227"/>
            </a:xfrm>
            <a:prstGeom prst="rect">
              <a:avLst/>
            </a:prstGeom>
            <a:ln w="12700" cap="flat">
              <a:noFill/>
              <a:miter lim="400000"/>
            </a:ln>
            <a:effectLst/>
          </p:spPr>
        </p:pic>
        <p:pic>
          <p:nvPicPr>
            <p:cNvPr id="7936" name="Image" descr="Image"/>
            <p:cNvPicPr>
              <a:picLocks noChangeAspect="1"/>
            </p:cNvPicPr>
            <p:nvPr/>
          </p:nvPicPr>
          <p:blipFill>
            <a:blip r:embed="rId33">
              <a:extLst/>
            </a:blip>
            <a:stretch>
              <a:fillRect/>
            </a:stretch>
          </p:blipFill>
          <p:spPr>
            <a:xfrm>
              <a:off x="0" y="6387"/>
              <a:ext cx="535211" cy="668440"/>
            </a:xfrm>
            <a:prstGeom prst="rect">
              <a:avLst/>
            </a:prstGeom>
            <a:ln w="12700" cap="flat">
              <a:noFill/>
              <a:miter lim="400000"/>
            </a:ln>
            <a:effectLst/>
          </p:spPr>
        </p:pic>
        <p:pic>
          <p:nvPicPr>
            <p:cNvPr id="7937" name="Image" descr="Image"/>
            <p:cNvPicPr>
              <a:picLocks noChangeAspect="1"/>
            </p:cNvPicPr>
            <p:nvPr/>
          </p:nvPicPr>
          <p:blipFill>
            <a:blip r:embed="rId34">
              <a:extLst/>
            </a:blip>
            <a:stretch>
              <a:fillRect/>
            </a:stretch>
          </p:blipFill>
          <p:spPr>
            <a:xfrm>
              <a:off x="39156" y="3069528"/>
              <a:ext cx="502168" cy="69367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4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94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94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990" name="Group"/>
          <p:cNvGrpSpPr/>
          <p:nvPr/>
        </p:nvGrpSpPr>
        <p:grpSpPr>
          <a:xfrm>
            <a:off x="143751" y="171451"/>
            <a:ext cx="1270001" cy="9410697"/>
            <a:chOff x="0" y="0"/>
            <a:chExt cx="1270000" cy="9410696"/>
          </a:xfrm>
        </p:grpSpPr>
        <p:grpSp>
          <p:nvGrpSpPr>
            <p:cNvPr id="7949" name="Group"/>
            <p:cNvGrpSpPr/>
            <p:nvPr/>
          </p:nvGrpSpPr>
          <p:grpSpPr>
            <a:xfrm flipH="1">
              <a:off x="0" y="0"/>
              <a:ext cx="1270000" cy="1270000"/>
              <a:chOff x="0" y="0"/>
              <a:chExt cx="1270000" cy="1270000"/>
            </a:xfrm>
          </p:grpSpPr>
          <p:sp>
            <p:nvSpPr>
              <p:cNvPr id="79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48" name="Group"/>
              <p:cNvGrpSpPr/>
              <p:nvPr/>
            </p:nvGrpSpPr>
            <p:grpSpPr>
              <a:xfrm>
                <a:off x="46001" y="46001"/>
                <a:ext cx="1177998" cy="1177998"/>
                <a:chOff x="0" y="0"/>
                <a:chExt cx="1177997" cy="1177997"/>
              </a:xfrm>
            </p:grpSpPr>
            <p:pic>
              <p:nvPicPr>
                <p:cNvPr id="794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94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952" name="Group"/>
            <p:cNvGrpSpPr/>
            <p:nvPr/>
          </p:nvGrpSpPr>
          <p:grpSpPr>
            <a:xfrm flipH="1">
              <a:off x="0" y="6776780"/>
              <a:ext cx="1270000" cy="1270001"/>
              <a:chOff x="0" y="0"/>
              <a:chExt cx="1270000" cy="1270000"/>
            </a:xfrm>
          </p:grpSpPr>
          <p:sp>
            <p:nvSpPr>
              <p:cNvPr id="79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95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955" name="Group"/>
            <p:cNvGrpSpPr/>
            <p:nvPr/>
          </p:nvGrpSpPr>
          <p:grpSpPr>
            <a:xfrm flipH="1">
              <a:off x="0" y="8140696"/>
              <a:ext cx="1270000" cy="1270001"/>
              <a:chOff x="0" y="0"/>
              <a:chExt cx="1270000" cy="1270000"/>
            </a:xfrm>
          </p:grpSpPr>
          <p:sp>
            <p:nvSpPr>
              <p:cNvPr id="79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95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965" name="Group"/>
            <p:cNvGrpSpPr/>
            <p:nvPr/>
          </p:nvGrpSpPr>
          <p:grpSpPr>
            <a:xfrm flipH="1">
              <a:off x="0" y="1356782"/>
              <a:ext cx="1270000" cy="1270001"/>
              <a:chOff x="0" y="0"/>
              <a:chExt cx="1270000" cy="1270000"/>
            </a:xfrm>
          </p:grpSpPr>
          <p:sp>
            <p:nvSpPr>
              <p:cNvPr id="79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64" name="Group"/>
              <p:cNvGrpSpPr/>
              <p:nvPr/>
            </p:nvGrpSpPr>
            <p:grpSpPr>
              <a:xfrm flipH="1">
                <a:off x="47625" y="56900"/>
                <a:ext cx="1174751" cy="1156200"/>
                <a:chOff x="0" y="0"/>
                <a:chExt cx="1174749" cy="1156199"/>
              </a:xfrm>
            </p:grpSpPr>
            <p:pic>
              <p:nvPicPr>
                <p:cNvPr id="795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95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95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96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96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96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96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973" name="Group"/>
            <p:cNvGrpSpPr/>
            <p:nvPr/>
          </p:nvGrpSpPr>
          <p:grpSpPr>
            <a:xfrm flipH="1">
              <a:off x="0" y="4057648"/>
              <a:ext cx="1270000" cy="1270001"/>
              <a:chOff x="0" y="0"/>
              <a:chExt cx="1270000" cy="1270000"/>
            </a:xfrm>
          </p:grpSpPr>
          <p:sp>
            <p:nvSpPr>
              <p:cNvPr id="79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72" name="Group"/>
              <p:cNvGrpSpPr/>
              <p:nvPr/>
            </p:nvGrpSpPr>
            <p:grpSpPr>
              <a:xfrm>
                <a:off x="47624" y="74251"/>
                <a:ext cx="1174751" cy="1129000"/>
                <a:chOff x="0" y="0"/>
                <a:chExt cx="1174749" cy="1128998"/>
              </a:xfrm>
            </p:grpSpPr>
            <p:pic>
              <p:nvPicPr>
                <p:cNvPr id="796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96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96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97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97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980" name="Group"/>
            <p:cNvGrpSpPr/>
            <p:nvPr/>
          </p:nvGrpSpPr>
          <p:grpSpPr>
            <a:xfrm flipH="1">
              <a:off x="0" y="5414431"/>
              <a:ext cx="1270000" cy="1270001"/>
              <a:chOff x="0" y="0"/>
              <a:chExt cx="1270000" cy="1270000"/>
            </a:xfrm>
          </p:grpSpPr>
          <p:sp>
            <p:nvSpPr>
              <p:cNvPr id="79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79" name="Group"/>
              <p:cNvGrpSpPr/>
              <p:nvPr/>
            </p:nvGrpSpPr>
            <p:grpSpPr>
              <a:xfrm>
                <a:off x="47625" y="45767"/>
                <a:ext cx="1174751" cy="1178466"/>
                <a:chOff x="0" y="0"/>
                <a:chExt cx="1174750" cy="1178465"/>
              </a:xfrm>
            </p:grpSpPr>
            <p:pic>
              <p:nvPicPr>
                <p:cNvPr id="797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97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97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97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989" name="Group"/>
            <p:cNvGrpSpPr/>
            <p:nvPr/>
          </p:nvGrpSpPr>
          <p:grpSpPr>
            <a:xfrm flipH="1">
              <a:off x="0" y="2713565"/>
              <a:ext cx="1270000" cy="1270001"/>
              <a:chOff x="0" y="0"/>
              <a:chExt cx="1270000" cy="1270000"/>
            </a:xfrm>
          </p:grpSpPr>
          <p:sp>
            <p:nvSpPr>
              <p:cNvPr id="79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88" name="Group"/>
              <p:cNvGrpSpPr/>
              <p:nvPr/>
            </p:nvGrpSpPr>
            <p:grpSpPr>
              <a:xfrm>
                <a:off x="63500" y="30985"/>
                <a:ext cx="1111251" cy="1217225"/>
                <a:chOff x="0" y="0"/>
                <a:chExt cx="1111250" cy="1217223"/>
              </a:xfrm>
            </p:grpSpPr>
            <p:pic>
              <p:nvPicPr>
                <p:cNvPr id="798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98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98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98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98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98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036" name="Group"/>
          <p:cNvGrpSpPr/>
          <p:nvPr/>
        </p:nvGrpSpPr>
        <p:grpSpPr>
          <a:xfrm>
            <a:off x="11578348" y="171451"/>
            <a:ext cx="1270001" cy="9410698"/>
            <a:chOff x="0" y="0"/>
            <a:chExt cx="1270000" cy="9410696"/>
          </a:xfrm>
        </p:grpSpPr>
        <p:grpSp>
          <p:nvGrpSpPr>
            <p:cNvPr id="7995" name="Group"/>
            <p:cNvGrpSpPr/>
            <p:nvPr/>
          </p:nvGrpSpPr>
          <p:grpSpPr>
            <a:xfrm flipH="1">
              <a:off x="0" y="0"/>
              <a:ext cx="1270000" cy="1270000"/>
              <a:chOff x="0" y="0"/>
              <a:chExt cx="1270000" cy="1270000"/>
            </a:xfrm>
          </p:grpSpPr>
          <p:sp>
            <p:nvSpPr>
              <p:cNvPr id="79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994" name="Group"/>
              <p:cNvGrpSpPr/>
              <p:nvPr/>
            </p:nvGrpSpPr>
            <p:grpSpPr>
              <a:xfrm>
                <a:off x="46001" y="46001"/>
                <a:ext cx="1177998" cy="1177998"/>
                <a:chOff x="0" y="0"/>
                <a:chExt cx="1177997" cy="1177997"/>
              </a:xfrm>
            </p:grpSpPr>
            <p:pic>
              <p:nvPicPr>
                <p:cNvPr id="799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99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998" name="Group"/>
            <p:cNvGrpSpPr/>
            <p:nvPr/>
          </p:nvGrpSpPr>
          <p:grpSpPr>
            <a:xfrm flipH="1">
              <a:off x="0" y="6776780"/>
              <a:ext cx="1270000" cy="1270001"/>
              <a:chOff x="0" y="0"/>
              <a:chExt cx="1270000" cy="1270000"/>
            </a:xfrm>
          </p:grpSpPr>
          <p:sp>
            <p:nvSpPr>
              <p:cNvPr id="79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99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001" name="Group"/>
            <p:cNvGrpSpPr/>
            <p:nvPr/>
          </p:nvGrpSpPr>
          <p:grpSpPr>
            <a:xfrm flipH="1">
              <a:off x="0" y="8140696"/>
              <a:ext cx="1270000" cy="1270001"/>
              <a:chOff x="0" y="0"/>
              <a:chExt cx="1270000" cy="1270000"/>
            </a:xfrm>
          </p:grpSpPr>
          <p:sp>
            <p:nvSpPr>
              <p:cNvPr id="79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00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011" name="Group"/>
            <p:cNvGrpSpPr/>
            <p:nvPr/>
          </p:nvGrpSpPr>
          <p:grpSpPr>
            <a:xfrm flipH="1">
              <a:off x="0" y="1356782"/>
              <a:ext cx="1270000" cy="1270001"/>
              <a:chOff x="0" y="0"/>
              <a:chExt cx="1270000" cy="1270000"/>
            </a:xfrm>
          </p:grpSpPr>
          <p:sp>
            <p:nvSpPr>
              <p:cNvPr id="80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10" name="Group"/>
              <p:cNvGrpSpPr/>
              <p:nvPr/>
            </p:nvGrpSpPr>
            <p:grpSpPr>
              <a:xfrm flipH="1">
                <a:off x="47625" y="56900"/>
                <a:ext cx="1174751" cy="1156200"/>
                <a:chOff x="0" y="0"/>
                <a:chExt cx="1174749" cy="1156199"/>
              </a:xfrm>
            </p:grpSpPr>
            <p:pic>
              <p:nvPicPr>
                <p:cNvPr id="800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00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00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00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00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00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00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019" name="Group"/>
            <p:cNvGrpSpPr/>
            <p:nvPr/>
          </p:nvGrpSpPr>
          <p:grpSpPr>
            <a:xfrm flipH="1">
              <a:off x="0" y="4057648"/>
              <a:ext cx="1270000" cy="1270001"/>
              <a:chOff x="0" y="0"/>
              <a:chExt cx="1270000" cy="1270000"/>
            </a:xfrm>
          </p:grpSpPr>
          <p:sp>
            <p:nvSpPr>
              <p:cNvPr id="80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18" name="Group"/>
              <p:cNvGrpSpPr/>
              <p:nvPr/>
            </p:nvGrpSpPr>
            <p:grpSpPr>
              <a:xfrm>
                <a:off x="47624" y="74251"/>
                <a:ext cx="1174751" cy="1129000"/>
                <a:chOff x="0" y="0"/>
                <a:chExt cx="1174749" cy="1128998"/>
              </a:xfrm>
            </p:grpSpPr>
            <p:pic>
              <p:nvPicPr>
                <p:cNvPr id="801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01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01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01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01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026" name="Group"/>
            <p:cNvGrpSpPr/>
            <p:nvPr/>
          </p:nvGrpSpPr>
          <p:grpSpPr>
            <a:xfrm flipH="1">
              <a:off x="0" y="5414431"/>
              <a:ext cx="1270000" cy="1270001"/>
              <a:chOff x="0" y="0"/>
              <a:chExt cx="1270000" cy="1270000"/>
            </a:xfrm>
          </p:grpSpPr>
          <p:sp>
            <p:nvSpPr>
              <p:cNvPr id="80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25" name="Group"/>
              <p:cNvGrpSpPr/>
              <p:nvPr/>
            </p:nvGrpSpPr>
            <p:grpSpPr>
              <a:xfrm>
                <a:off x="47625" y="45767"/>
                <a:ext cx="1174751" cy="1178466"/>
                <a:chOff x="0" y="0"/>
                <a:chExt cx="1174750" cy="1178465"/>
              </a:xfrm>
            </p:grpSpPr>
            <p:pic>
              <p:nvPicPr>
                <p:cNvPr id="802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02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02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02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035" name="Group"/>
            <p:cNvGrpSpPr/>
            <p:nvPr/>
          </p:nvGrpSpPr>
          <p:grpSpPr>
            <a:xfrm flipH="1">
              <a:off x="0" y="2713565"/>
              <a:ext cx="1270000" cy="1270001"/>
              <a:chOff x="0" y="0"/>
              <a:chExt cx="1270000" cy="1270000"/>
            </a:xfrm>
          </p:grpSpPr>
          <p:sp>
            <p:nvSpPr>
              <p:cNvPr id="80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34" name="Group"/>
              <p:cNvGrpSpPr/>
              <p:nvPr/>
            </p:nvGrpSpPr>
            <p:grpSpPr>
              <a:xfrm>
                <a:off x="63500" y="30985"/>
                <a:ext cx="1111251" cy="1217225"/>
                <a:chOff x="0" y="0"/>
                <a:chExt cx="1111250" cy="1217223"/>
              </a:xfrm>
            </p:grpSpPr>
            <p:pic>
              <p:nvPicPr>
                <p:cNvPr id="802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02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03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03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03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03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057" name="Group"/>
          <p:cNvGrpSpPr/>
          <p:nvPr/>
        </p:nvGrpSpPr>
        <p:grpSpPr>
          <a:xfrm>
            <a:off x="2124125" y="3617924"/>
            <a:ext cx="1619137" cy="2517752"/>
            <a:chOff x="0" y="0"/>
            <a:chExt cx="1619135" cy="2517750"/>
          </a:xfrm>
        </p:grpSpPr>
        <p:pic>
          <p:nvPicPr>
            <p:cNvPr id="8037"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8038"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8039"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8040"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8041"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8042"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8043"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8044"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8045"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8046"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8047"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8048"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8049"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8050"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8051"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8052"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8053"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8054"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8055"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8056"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8068" name="Group"/>
          <p:cNvGrpSpPr/>
          <p:nvPr/>
        </p:nvGrpSpPr>
        <p:grpSpPr>
          <a:xfrm>
            <a:off x="9342863" y="3595195"/>
            <a:ext cx="788538" cy="2540481"/>
            <a:chOff x="0" y="0"/>
            <a:chExt cx="788537" cy="2540480"/>
          </a:xfrm>
        </p:grpSpPr>
        <p:pic>
          <p:nvPicPr>
            <p:cNvPr id="8058"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8059"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8060"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8061"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8062"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8063"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8064"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8065"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8066"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8067"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7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07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07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120" name="Group"/>
          <p:cNvGrpSpPr/>
          <p:nvPr/>
        </p:nvGrpSpPr>
        <p:grpSpPr>
          <a:xfrm>
            <a:off x="143751" y="171451"/>
            <a:ext cx="1270001" cy="9410697"/>
            <a:chOff x="0" y="0"/>
            <a:chExt cx="1270000" cy="9410696"/>
          </a:xfrm>
        </p:grpSpPr>
        <p:grpSp>
          <p:nvGrpSpPr>
            <p:cNvPr id="8079" name="Group"/>
            <p:cNvGrpSpPr/>
            <p:nvPr/>
          </p:nvGrpSpPr>
          <p:grpSpPr>
            <a:xfrm flipH="1">
              <a:off x="0" y="0"/>
              <a:ext cx="1270000" cy="1270000"/>
              <a:chOff x="0" y="0"/>
              <a:chExt cx="1270000" cy="1270000"/>
            </a:xfrm>
          </p:grpSpPr>
          <p:sp>
            <p:nvSpPr>
              <p:cNvPr id="80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78" name="Group"/>
              <p:cNvGrpSpPr/>
              <p:nvPr/>
            </p:nvGrpSpPr>
            <p:grpSpPr>
              <a:xfrm>
                <a:off x="46001" y="46001"/>
                <a:ext cx="1177998" cy="1177998"/>
                <a:chOff x="0" y="0"/>
                <a:chExt cx="1177997" cy="1177997"/>
              </a:xfrm>
            </p:grpSpPr>
            <p:pic>
              <p:nvPicPr>
                <p:cNvPr id="807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07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082" name="Group"/>
            <p:cNvGrpSpPr/>
            <p:nvPr/>
          </p:nvGrpSpPr>
          <p:grpSpPr>
            <a:xfrm flipH="1">
              <a:off x="0" y="6776780"/>
              <a:ext cx="1270000" cy="1270001"/>
              <a:chOff x="0" y="0"/>
              <a:chExt cx="1270000" cy="1270000"/>
            </a:xfrm>
          </p:grpSpPr>
          <p:sp>
            <p:nvSpPr>
              <p:cNvPr id="80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08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085" name="Group"/>
            <p:cNvGrpSpPr/>
            <p:nvPr/>
          </p:nvGrpSpPr>
          <p:grpSpPr>
            <a:xfrm flipH="1">
              <a:off x="0" y="8140696"/>
              <a:ext cx="1270000" cy="1270001"/>
              <a:chOff x="0" y="0"/>
              <a:chExt cx="1270000" cy="1270000"/>
            </a:xfrm>
          </p:grpSpPr>
          <p:sp>
            <p:nvSpPr>
              <p:cNvPr id="80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08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095" name="Group"/>
            <p:cNvGrpSpPr/>
            <p:nvPr/>
          </p:nvGrpSpPr>
          <p:grpSpPr>
            <a:xfrm flipH="1">
              <a:off x="0" y="1356782"/>
              <a:ext cx="1270000" cy="1270001"/>
              <a:chOff x="0" y="0"/>
              <a:chExt cx="1270000" cy="1270000"/>
            </a:xfrm>
          </p:grpSpPr>
          <p:sp>
            <p:nvSpPr>
              <p:cNvPr id="80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94" name="Group"/>
              <p:cNvGrpSpPr/>
              <p:nvPr/>
            </p:nvGrpSpPr>
            <p:grpSpPr>
              <a:xfrm flipH="1">
                <a:off x="47625" y="56900"/>
                <a:ext cx="1174751" cy="1156200"/>
                <a:chOff x="0" y="0"/>
                <a:chExt cx="1174749" cy="1156199"/>
              </a:xfrm>
            </p:grpSpPr>
            <p:pic>
              <p:nvPicPr>
                <p:cNvPr id="808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08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08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09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09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09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09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103" name="Group"/>
            <p:cNvGrpSpPr/>
            <p:nvPr/>
          </p:nvGrpSpPr>
          <p:grpSpPr>
            <a:xfrm flipH="1">
              <a:off x="0" y="4057648"/>
              <a:ext cx="1270000" cy="1270001"/>
              <a:chOff x="0" y="0"/>
              <a:chExt cx="1270000" cy="1270000"/>
            </a:xfrm>
          </p:grpSpPr>
          <p:sp>
            <p:nvSpPr>
              <p:cNvPr id="80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02" name="Group"/>
              <p:cNvGrpSpPr/>
              <p:nvPr/>
            </p:nvGrpSpPr>
            <p:grpSpPr>
              <a:xfrm>
                <a:off x="47624" y="74251"/>
                <a:ext cx="1174751" cy="1129000"/>
                <a:chOff x="0" y="0"/>
                <a:chExt cx="1174749" cy="1128998"/>
              </a:xfrm>
            </p:grpSpPr>
            <p:pic>
              <p:nvPicPr>
                <p:cNvPr id="809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09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09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10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10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110" name="Group"/>
            <p:cNvGrpSpPr/>
            <p:nvPr/>
          </p:nvGrpSpPr>
          <p:grpSpPr>
            <a:xfrm flipH="1">
              <a:off x="0" y="5414431"/>
              <a:ext cx="1270000" cy="1270001"/>
              <a:chOff x="0" y="0"/>
              <a:chExt cx="1270000" cy="1270000"/>
            </a:xfrm>
          </p:grpSpPr>
          <p:sp>
            <p:nvSpPr>
              <p:cNvPr id="81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09" name="Group"/>
              <p:cNvGrpSpPr/>
              <p:nvPr/>
            </p:nvGrpSpPr>
            <p:grpSpPr>
              <a:xfrm>
                <a:off x="47625" y="45767"/>
                <a:ext cx="1174751" cy="1178466"/>
                <a:chOff x="0" y="0"/>
                <a:chExt cx="1174750" cy="1178465"/>
              </a:xfrm>
            </p:grpSpPr>
            <p:pic>
              <p:nvPicPr>
                <p:cNvPr id="810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10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10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10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119" name="Group"/>
            <p:cNvGrpSpPr/>
            <p:nvPr/>
          </p:nvGrpSpPr>
          <p:grpSpPr>
            <a:xfrm flipH="1">
              <a:off x="0" y="2713565"/>
              <a:ext cx="1270000" cy="1270001"/>
              <a:chOff x="0" y="0"/>
              <a:chExt cx="1270000" cy="1270000"/>
            </a:xfrm>
          </p:grpSpPr>
          <p:sp>
            <p:nvSpPr>
              <p:cNvPr id="81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18" name="Group"/>
              <p:cNvGrpSpPr/>
              <p:nvPr/>
            </p:nvGrpSpPr>
            <p:grpSpPr>
              <a:xfrm>
                <a:off x="63500" y="30985"/>
                <a:ext cx="1111251" cy="1217225"/>
                <a:chOff x="0" y="0"/>
                <a:chExt cx="1111250" cy="1217223"/>
              </a:xfrm>
            </p:grpSpPr>
            <p:pic>
              <p:nvPicPr>
                <p:cNvPr id="811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11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11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11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11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11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166" name="Group"/>
          <p:cNvGrpSpPr/>
          <p:nvPr/>
        </p:nvGrpSpPr>
        <p:grpSpPr>
          <a:xfrm>
            <a:off x="11578348" y="171451"/>
            <a:ext cx="1270001" cy="9410698"/>
            <a:chOff x="0" y="0"/>
            <a:chExt cx="1270000" cy="9410696"/>
          </a:xfrm>
        </p:grpSpPr>
        <p:grpSp>
          <p:nvGrpSpPr>
            <p:cNvPr id="8125" name="Group"/>
            <p:cNvGrpSpPr/>
            <p:nvPr/>
          </p:nvGrpSpPr>
          <p:grpSpPr>
            <a:xfrm flipH="1">
              <a:off x="0" y="0"/>
              <a:ext cx="1270000" cy="1270000"/>
              <a:chOff x="0" y="0"/>
              <a:chExt cx="1270000" cy="1270000"/>
            </a:xfrm>
          </p:grpSpPr>
          <p:sp>
            <p:nvSpPr>
              <p:cNvPr id="81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24" name="Group"/>
              <p:cNvGrpSpPr/>
              <p:nvPr/>
            </p:nvGrpSpPr>
            <p:grpSpPr>
              <a:xfrm>
                <a:off x="46001" y="46001"/>
                <a:ext cx="1177998" cy="1177998"/>
                <a:chOff x="0" y="0"/>
                <a:chExt cx="1177997" cy="1177997"/>
              </a:xfrm>
            </p:grpSpPr>
            <p:pic>
              <p:nvPicPr>
                <p:cNvPr id="812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12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128" name="Group"/>
            <p:cNvGrpSpPr/>
            <p:nvPr/>
          </p:nvGrpSpPr>
          <p:grpSpPr>
            <a:xfrm flipH="1">
              <a:off x="0" y="6776780"/>
              <a:ext cx="1270000" cy="1270001"/>
              <a:chOff x="0" y="0"/>
              <a:chExt cx="1270000" cy="1270000"/>
            </a:xfrm>
          </p:grpSpPr>
          <p:sp>
            <p:nvSpPr>
              <p:cNvPr id="81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12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131" name="Group"/>
            <p:cNvGrpSpPr/>
            <p:nvPr/>
          </p:nvGrpSpPr>
          <p:grpSpPr>
            <a:xfrm flipH="1">
              <a:off x="0" y="8140696"/>
              <a:ext cx="1270000" cy="1270001"/>
              <a:chOff x="0" y="0"/>
              <a:chExt cx="1270000" cy="1270000"/>
            </a:xfrm>
          </p:grpSpPr>
          <p:sp>
            <p:nvSpPr>
              <p:cNvPr id="81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13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141" name="Group"/>
            <p:cNvGrpSpPr/>
            <p:nvPr/>
          </p:nvGrpSpPr>
          <p:grpSpPr>
            <a:xfrm flipH="1">
              <a:off x="0" y="1356782"/>
              <a:ext cx="1270000" cy="1270001"/>
              <a:chOff x="0" y="0"/>
              <a:chExt cx="1270000" cy="1270000"/>
            </a:xfrm>
          </p:grpSpPr>
          <p:sp>
            <p:nvSpPr>
              <p:cNvPr id="81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40" name="Group"/>
              <p:cNvGrpSpPr/>
              <p:nvPr/>
            </p:nvGrpSpPr>
            <p:grpSpPr>
              <a:xfrm flipH="1">
                <a:off x="47625" y="56900"/>
                <a:ext cx="1174751" cy="1156200"/>
                <a:chOff x="0" y="0"/>
                <a:chExt cx="1174749" cy="1156199"/>
              </a:xfrm>
            </p:grpSpPr>
            <p:pic>
              <p:nvPicPr>
                <p:cNvPr id="813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13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13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13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13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13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13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149" name="Group"/>
            <p:cNvGrpSpPr/>
            <p:nvPr/>
          </p:nvGrpSpPr>
          <p:grpSpPr>
            <a:xfrm flipH="1">
              <a:off x="0" y="4057648"/>
              <a:ext cx="1270000" cy="1270001"/>
              <a:chOff x="0" y="0"/>
              <a:chExt cx="1270000" cy="1270000"/>
            </a:xfrm>
          </p:grpSpPr>
          <p:sp>
            <p:nvSpPr>
              <p:cNvPr id="81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48" name="Group"/>
              <p:cNvGrpSpPr/>
              <p:nvPr/>
            </p:nvGrpSpPr>
            <p:grpSpPr>
              <a:xfrm>
                <a:off x="47624" y="74251"/>
                <a:ext cx="1174751" cy="1129000"/>
                <a:chOff x="0" y="0"/>
                <a:chExt cx="1174749" cy="1128998"/>
              </a:xfrm>
            </p:grpSpPr>
            <p:pic>
              <p:nvPicPr>
                <p:cNvPr id="814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14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14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14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14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156" name="Group"/>
            <p:cNvGrpSpPr/>
            <p:nvPr/>
          </p:nvGrpSpPr>
          <p:grpSpPr>
            <a:xfrm flipH="1">
              <a:off x="0" y="5414431"/>
              <a:ext cx="1270000" cy="1270001"/>
              <a:chOff x="0" y="0"/>
              <a:chExt cx="1270000" cy="1270000"/>
            </a:xfrm>
          </p:grpSpPr>
          <p:sp>
            <p:nvSpPr>
              <p:cNvPr id="81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55" name="Group"/>
              <p:cNvGrpSpPr/>
              <p:nvPr/>
            </p:nvGrpSpPr>
            <p:grpSpPr>
              <a:xfrm>
                <a:off x="47625" y="45767"/>
                <a:ext cx="1174751" cy="1178466"/>
                <a:chOff x="0" y="0"/>
                <a:chExt cx="1174750" cy="1178465"/>
              </a:xfrm>
            </p:grpSpPr>
            <p:pic>
              <p:nvPicPr>
                <p:cNvPr id="815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15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15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15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165" name="Group"/>
            <p:cNvGrpSpPr/>
            <p:nvPr/>
          </p:nvGrpSpPr>
          <p:grpSpPr>
            <a:xfrm flipH="1">
              <a:off x="0" y="2713565"/>
              <a:ext cx="1270000" cy="1270001"/>
              <a:chOff x="0" y="0"/>
              <a:chExt cx="1270000" cy="1270000"/>
            </a:xfrm>
          </p:grpSpPr>
          <p:sp>
            <p:nvSpPr>
              <p:cNvPr id="81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64" name="Group"/>
              <p:cNvGrpSpPr/>
              <p:nvPr/>
            </p:nvGrpSpPr>
            <p:grpSpPr>
              <a:xfrm>
                <a:off x="63500" y="30985"/>
                <a:ext cx="1111251" cy="1217225"/>
                <a:chOff x="0" y="0"/>
                <a:chExt cx="1111250" cy="1217223"/>
              </a:xfrm>
            </p:grpSpPr>
            <p:pic>
              <p:nvPicPr>
                <p:cNvPr id="815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15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16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16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16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16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187" name="Group"/>
          <p:cNvGrpSpPr/>
          <p:nvPr/>
        </p:nvGrpSpPr>
        <p:grpSpPr>
          <a:xfrm>
            <a:off x="1426881" y="1951358"/>
            <a:ext cx="2321634" cy="3185812"/>
            <a:chOff x="0" y="0"/>
            <a:chExt cx="2321632" cy="3185811"/>
          </a:xfrm>
        </p:grpSpPr>
        <p:pic>
          <p:nvPicPr>
            <p:cNvPr id="8167"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8168"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8169"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8170"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8171"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8172"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8173"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8174"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8175"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8176"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8177"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8178"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8179"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8180"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8181"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8182"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8183"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8184"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8185"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8186"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8198" name="Group"/>
          <p:cNvGrpSpPr/>
          <p:nvPr/>
        </p:nvGrpSpPr>
        <p:grpSpPr>
          <a:xfrm>
            <a:off x="9342863" y="3595195"/>
            <a:ext cx="788538" cy="2540481"/>
            <a:chOff x="0" y="0"/>
            <a:chExt cx="788537" cy="2540480"/>
          </a:xfrm>
        </p:grpSpPr>
        <p:pic>
          <p:nvPicPr>
            <p:cNvPr id="8188" name="Image" descr="Image"/>
            <p:cNvPicPr>
              <a:picLocks noChangeAspect="1"/>
            </p:cNvPicPr>
            <p:nvPr/>
          </p:nvPicPr>
          <p:blipFill>
            <a:blip r:embed="rId25">
              <a:extLst/>
            </a:blip>
            <a:stretch>
              <a:fillRect/>
            </a:stretch>
          </p:blipFill>
          <p:spPr>
            <a:xfrm>
              <a:off x="24686" y="1072071"/>
              <a:ext cx="329907" cy="471295"/>
            </a:xfrm>
            <a:prstGeom prst="rect">
              <a:avLst/>
            </a:prstGeom>
            <a:ln w="12700" cap="flat">
              <a:noFill/>
              <a:miter lim="400000"/>
            </a:ln>
            <a:effectLst/>
          </p:spPr>
        </p:pic>
        <p:pic>
          <p:nvPicPr>
            <p:cNvPr id="8189" name="Image" descr="Image"/>
            <p:cNvPicPr>
              <a:picLocks noChangeAspect="1"/>
            </p:cNvPicPr>
            <p:nvPr/>
          </p:nvPicPr>
          <p:blipFill>
            <a:blip r:embed="rId21">
              <a:extLst/>
            </a:blip>
            <a:stretch>
              <a:fillRect/>
            </a:stretch>
          </p:blipFill>
          <p:spPr>
            <a:xfrm>
              <a:off x="0" y="22729"/>
              <a:ext cx="379279" cy="501190"/>
            </a:xfrm>
            <a:prstGeom prst="rect">
              <a:avLst/>
            </a:prstGeom>
            <a:ln w="12700" cap="flat">
              <a:noFill/>
              <a:miter lim="400000"/>
            </a:ln>
            <a:effectLst/>
          </p:spPr>
        </p:pic>
        <p:pic>
          <p:nvPicPr>
            <p:cNvPr id="8190"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8191"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8192"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8193"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8194"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8195"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8196"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8197"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0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20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20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250" name="Group"/>
          <p:cNvGrpSpPr/>
          <p:nvPr/>
        </p:nvGrpSpPr>
        <p:grpSpPr>
          <a:xfrm>
            <a:off x="143751" y="171451"/>
            <a:ext cx="1270001" cy="9410697"/>
            <a:chOff x="0" y="0"/>
            <a:chExt cx="1270000" cy="9410696"/>
          </a:xfrm>
        </p:grpSpPr>
        <p:grpSp>
          <p:nvGrpSpPr>
            <p:cNvPr id="8209" name="Group"/>
            <p:cNvGrpSpPr/>
            <p:nvPr/>
          </p:nvGrpSpPr>
          <p:grpSpPr>
            <a:xfrm flipH="1">
              <a:off x="0" y="0"/>
              <a:ext cx="1270000" cy="1270000"/>
              <a:chOff x="0" y="0"/>
              <a:chExt cx="1270000" cy="1270000"/>
            </a:xfrm>
          </p:grpSpPr>
          <p:sp>
            <p:nvSpPr>
              <p:cNvPr id="82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08" name="Group"/>
              <p:cNvGrpSpPr/>
              <p:nvPr/>
            </p:nvGrpSpPr>
            <p:grpSpPr>
              <a:xfrm>
                <a:off x="46001" y="46001"/>
                <a:ext cx="1177998" cy="1177998"/>
                <a:chOff x="0" y="0"/>
                <a:chExt cx="1177997" cy="1177997"/>
              </a:xfrm>
            </p:grpSpPr>
            <p:pic>
              <p:nvPicPr>
                <p:cNvPr id="820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20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212" name="Group"/>
            <p:cNvGrpSpPr/>
            <p:nvPr/>
          </p:nvGrpSpPr>
          <p:grpSpPr>
            <a:xfrm flipH="1">
              <a:off x="0" y="6776780"/>
              <a:ext cx="1270000" cy="1270001"/>
              <a:chOff x="0" y="0"/>
              <a:chExt cx="1270000" cy="1270000"/>
            </a:xfrm>
          </p:grpSpPr>
          <p:sp>
            <p:nvSpPr>
              <p:cNvPr id="82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21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215" name="Group"/>
            <p:cNvGrpSpPr/>
            <p:nvPr/>
          </p:nvGrpSpPr>
          <p:grpSpPr>
            <a:xfrm flipH="1">
              <a:off x="0" y="8140696"/>
              <a:ext cx="1270000" cy="1270001"/>
              <a:chOff x="0" y="0"/>
              <a:chExt cx="1270000" cy="1270000"/>
            </a:xfrm>
          </p:grpSpPr>
          <p:sp>
            <p:nvSpPr>
              <p:cNvPr id="82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21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225" name="Group"/>
            <p:cNvGrpSpPr/>
            <p:nvPr/>
          </p:nvGrpSpPr>
          <p:grpSpPr>
            <a:xfrm flipH="1">
              <a:off x="0" y="1356782"/>
              <a:ext cx="1270000" cy="1270001"/>
              <a:chOff x="0" y="0"/>
              <a:chExt cx="1270000" cy="1270000"/>
            </a:xfrm>
          </p:grpSpPr>
          <p:sp>
            <p:nvSpPr>
              <p:cNvPr id="82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24" name="Group"/>
              <p:cNvGrpSpPr/>
              <p:nvPr/>
            </p:nvGrpSpPr>
            <p:grpSpPr>
              <a:xfrm flipH="1">
                <a:off x="47625" y="56900"/>
                <a:ext cx="1174751" cy="1156200"/>
                <a:chOff x="0" y="0"/>
                <a:chExt cx="1174749" cy="1156199"/>
              </a:xfrm>
            </p:grpSpPr>
            <p:pic>
              <p:nvPicPr>
                <p:cNvPr id="821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21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21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22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22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22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22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233" name="Group"/>
            <p:cNvGrpSpPr/>
            <p:nvPr/>
          </p:nvGrpSpPr>
          <p:grpSpPr>
            <a:xfrm flipH="1">
              <a:off x="0" y="4057648"/>
              <a:ext cx="1270000" cy="1270001"/>
              <a:chOff x="0" y="0"/>
              <a:chExt cx="1270000" cy="1270000"/>
            </a:xfrm>
          </p:grpSpPr>
          <p:sp>
            <p:nvSpPr>
              <p:cNvPr id="82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32" name="Group"/>
              <p:cNvGrpSpPr/>
              <p:nvPr/>
            </p:nvGrpSpPr>
            <p:grpSpPr>
              <a:xfrm>
                <a:off x="47624" y="74251"/>
                <a:ext cx="1174751" cy="1129000"/>
                <a:chOff x="0" y="0"/>
                <a:chExt cx="1174749" cy="1128998"/>
              </a:xfrm>
            </p:grpSpPr>
            <p:pic>
              <p:nvPicPr>
                <p:cNvPr id="822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22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22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23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23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240" name="Group"/>
            <p:cNvGrpSpPr/>
            <p:nvPr/>
          </p:nvGrpSpPr>
          <p:grpSpPr>
            <a:xfrm flipH="1">
              <a:off x="0" y="5414431"/>
              <a:ext cx="1270000" cy="1270001"/>
              <a:chOff x="0" y="0"/>
              <a:chExt cx="1270000" cy="1270000"/>
            </a:xfrm>
          </p:grpSpPr>
          <p:sp>
            <p:nvSpPr>
              <p:cNvPr id="82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39" name="Group"/>
              <p:cNvGrpSpPr/>
              <p:nvPr/>
            </p:nvGrpSpPr>
            <p:grpSpPr>
              <a:xfrm>
                <a:off x="47625" y="45767"/>
                <a:ext cx="1174751" cy="1178466"/>
                <a:chOff x="0" y="0"/>
                <a:chExt cx="1174750" cy="1178465"/>
              </a:xfrm>
            </p:grpSpPr>
            <p:pic>
              <p:nvPicPr>
                <p:cNvPr id="823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23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23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23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249" name="Group"/>
            <p:cNvGrpSpPr/>
            <p:nvPr/>
          </p:nvGrpSpPr>
          <p:grpSpPr>
            <a:xfrm flipH="1">
              <a:off x="0" y="2713565"/>
              <a:ext cx="1270000" cy="1270001"/>
              <a:chOff x="0" y="0"/>
              <a:chExt cx="1270000" cy="1270000"/>
            </a:xfrm>
          </p:grpSpPr>
          <p:sp>
            <p:nvSpPr>
              <p:cNvPr id="82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48" name="Group"/>
              <p:cNvGrpSpPr/>
              <p:nvPr/>
            </p:nvGrpSpPr>
            <p:grpSpPr>
              <a:xfrm>
                <a:off x="63500" y="30985"/>
                <a:ext cx="1111251" cy="1217225"/>
                <a:chOff x="0" y="0"/>
                <a:chExt cx="1111250" cy="1217223"/>
              </a:xfrm>
            </p:grpSpPr>
            <p:pic>
              <p:nvPicPr>
                <p:cNvPr id="824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24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24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24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24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24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296" name="Group"/>
          <p:cNvGrpSpPr/>
          <p:nvPr/>
        </p:nvGrpSpPr>
        <p:grpSpPr>
          <a:xfrm>
            <a:off x="11578348" y="171451"/>
            <a:ext cx="1270001" cy="9410698"/>
            <a:chOff x="0" y="0"/>
            <a:chExt cx="1270000" cy="9410696"/>
          </a:xfrm>
        </p:grpSpPr>
        <p:grpSp>
          <p:nvGrpSpPr>
            <p:cNvPr id="8255" name="Group"/>
            <p:cNvGrpSpPr/>
            <p:nvPr/>
          </p:nvGrpSpPr>
          <p:grpSpPr>
            <a:xfrm flipH="1">
              <a:off x="0" y="0"/>
              <a:ext cx="1270000" cy="1270000"/>
              <a:chOff x="0" y="0"/>
              <a:chExt cx="1270000" cy="1270000"/>
            </a:xfrm>
          </p:grpSpPr>
          <p:sp>
            <p:nvSpPr>
              <p:cNvPr id="82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54" name="Group"/>
              <p:cNvGrpSpPr/>
              <p:nvPr/>
            </p:nvGrpSpPr>
            <p:grpSpPr>
              <a:xfrm>
                <a:off x="46001" y="46001"/>
                <a:ext cx="1177998" cy="1177998"/>
                <a:chOff x="0" y="0"/>
                <a:chExt cx="1177997" cy="1177997"/>
              </a:xfrm>
            </p:grpSpPr>
            <p:pic>
              <p:nvPicPr>
                <p:cNvPr id="825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25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258" name="Group"/>
            <p:cNvGrpSpPr/>
            <p:nvPr/>
          </p:nvGrpSpPr>
          <p:grpSpPr>
            <a:xfrm flipH="1">
              <a:off x="0" y="6776780"/>
              <a:ext cx="1270000" cy="1270001"/>
              <a:chOff x="0" y="0"/>
              <a:chExt cx="1270000" cy="1270000"/>
            </a:xfrm>
          </p:grpSpPr>
          <p:sp>
            <p:nvSpPr>
              <p:cNvPr id="82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25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261" name="Group"/>
            <p:cNvGrpSpPr/>
            <p:nvPr/>
          </p:nvGrpSpPr>
          <p:grpSpPr>
            <a:xfrm flipH="1">
              <a:off x="0" y="8140696"/>
              <a:ext cx="1270000" cy="1270001"/>
              <a:chOff x="0" y="0"/>
              <a:chExt cx="1270000" cy="1270000"/>
            </a:xfrm>
          </p:grpSpPr>
          <p:sp>
            <p:nvSpPr>
              <p:cNvPr id="82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26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271" name="Group"/>
            <p:cNvGrpSpPr/>
            <p:nvPr/>
          </p:nvGrpSpPr>
          <p:grpSpPr>
            <a:xfrm flipH="1">
              <a:off x="0" y="1356782"/>
              <a:ext cx="1270000" cy="1270001"/>
              <a:chOff x="0" y="0"/>
              <a:chExt cx="1270000" cy="1270000"/>
            </a:xfrm>
          </p:grpSpPr>
          <p:sp>
            <p:nvSpPr>
              <p:cNvPr id="82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70" name="Group"/>
              <p:cNvGrpSpPr/>
              <p:nvPr/>
            </p:nvGrpSpPr>
            <p:grpSpPr>
              <a:xfrm flipH="1">
                <a:off x="47625" y="56900"/>
                <a:ext cx="1174751" cy="1156200"/>
                <a:chOff x="0" y="0"/>
                <a:chExt cx="1174749" cy="1156199"/>
              </a:xfrm>
            </p:grpSpPr>
            <p:pic>
              <p:nvPicPr>
                <p:cNvPr id="826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26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26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26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26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26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26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279" name="Group"/>
            <p:cNvGrpSpPr/>
            <p:nvPr/>
          </p:nvGrpSpPr>
          <p:grpSpPr>
            <a:xfrm flipH="1">
              <a:off x="0" y="4057648"/>
              <a:ext cx="1270000" cy="1270001"/>
              <a:chOff x="0" y="0"/>
              <a:chExt cx="1270000" cy="1270000"/>
            </a:xfrm>
          </p:grpSpPr>
          <p:sp>
            <p:nvSpPr>
              <p:cNvPr id="82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78" name="Group"/>
              <p:cNvGrpSpPr/>
              <p:nvPr/>
            </p:nvGrpSpPr>
            <p:grpSpPr>
              <a:xfrm>
                <a:off x="47624" y="74251"/>
                <a:ext cx="1174751" cy="1129000"/>
                <a:chOff x="0" y="0"/>
                <a:chExt cx="1174749" cy="1128998"/>
              </a:xfrm>
            </p:grpSpPr>
            <p:pic>
              <p:nvPicPr>
                <p:cNvPr id="827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27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27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27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27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286" name="Group"/>
            <p:cNvGrpSpPr/>
            <p:nvPr/>
          </p:nvGrpSpPr>
          <p:grpSpPr>
            <a:xfrm flipH="1">
              <a:off x="0" y="5414431"/>
              <a:ext cx="1270000" cy="1270001"/>
              <a:chOff x="0" y="0"/>
              <a:chExt cx="1270000" cy="1270000"/>
            </a:xfrm>
          </p:grpSpPr>
          <p:sp>
            <p:nvSpPr>
              <p:cNvPr id="82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85" name="Group"/>
              <p:cNvGrpSpPr/>
              <p:nvPr/>
            </p:nvGrpSpPr>
            <p:grpSpPr>
              <a:xfrm>
                <a:off x="47625" y="45767"/>
                <a:ext cx="1174751" cy="1178466"/>
                <a:chOff x="0" y="0"/>
                <a:chExt cx="1174750" cy="1178465"/>
              </a:xfrm>
            </p:grpSpPr>
            <p:pic>
              <p:nvPicPr>
                <p:cNvPr id="828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28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28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28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295" name="Group"/>
            <p:cNvGrpSpPr/>
            <p:nvPr/>
          </p:nvGrpSpPr>
          <p:grpSpPr>
            <a:xfrm flipH="1">
              <a:off x="0" y="2713565"/>
              <a:ext cx="1270000" cy="1270001"/>
              <a:chOff x="0" y="0"/>
              <a:chExt cx="1270000" cy="1270000"/>
            </a:xfrm>
          </p:grpSpPr>
          <p:sp>
            <p:nvSpPr>
              <p:cNvPr id="82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94" name="Group"/>
              <p:cNvGrpSpPr/>
              <p:nvPr/>
            </p:nvGrpSpPr>
            <p:grpSpPr>
              <a:xfrm>
                <a:off x="63500" y="30985"/>
                <a:ext cx="1111251" cy="1217225"/>
                <a:chOff x="0" y="0"/>
                <a:chExt cx="1111250" cy="1217223"/>
              </a:xfrm>
            </p:grpSpPr>
            <p:pic>
              <p:nvPicPr>
                <p:cNvPr id="828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28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29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29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29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29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317" name="Group"/>
          <p:cNvGrpSpPr/>
          <p:nvPr/>
        </p:nvGrpSpPr>
        <p:grpSpPr>
          <a:xfrm>
            <a:off x="1426881" y="1951358"/>
            <a:ext cx="2321634" cy="3185812"/>
            <a:chOff x="0" y="0"/>
            <a:chExt cx="2321632" cy="3185811"/>
          </a:xfrm>
        </p:grpSpPr>
        <p:pic>
          <p:nvPicPr>
            <p:cNvPr id="8297"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8298"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8299"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8300"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8301"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8302"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8303"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8304"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8305"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8306"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8307"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8308"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8309"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8310"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8311"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8312"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8313"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8314"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8315"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8316"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8328" name="Group"/>
          <p:cNvGrpSpPr/>
          <p:nvPr/>
        </p:nvGrpSpPr>
        <p:grpSpPr>
          <a:xfrm>
            <a:off x="10662664" y="571689"/>
            <a:ext cx="826532" cy="8620785"/>
            <a:chOff x="0" y="0"/>
            <a:chExt cx="826530" cy="8620783"/>
          </a:xfrm>
        </p:grpSpPr>
        <p:pic>
          <p:nvPicPr>
            <p:cNvPr id="8318"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8319"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8320"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8321"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8322"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8323"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8324"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8325"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8326"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8327"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3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33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33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380" name="Group"/>
          <p:cNvGrpSpPr/>
          <p:nvPr/>
        </p:nvGrpSpPr>
        <p:grpSpPr>
          <a:xfrm>
            <a:off x="143751" y="171451"/>
            <a:ext cx="1270001" cy="9410697"/>
            <a:chOff x="0" y="0"/>
            <a:chExt cx="1270000" cy="9410696"/>
          </a:xfrm>
        </p:grpSpPr>
        <p:grpSp>
          <p:nvGrpSpPr>
            <p:cNvPr id="8339" name="Group"/>
            <p:cNvGrpSpPr/>
            <p:nvPr/>
          </p:nvGrpSpPr>
          <p:grpSpPr>
            <a:xfrm flipH="1">
              <a:off x="0" y="0"/>
              <a:ext cx="1270000" cy="1270000"/>
              <a:chOff x="0" y="0"/>
              <a:chExt cx="1270000" cy="1270000"/>
            </a:xfrm>
          </p:grpSpPr>
          <p:sp>
            <p:nvSpPr>
              <p:cNvPr id="83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38" name="Group"/>
              <p:cNvGrpSpPr/>
              <p:nvPr/>
            </p:nvGrpSpPr>
            <p:grpSpPr>
              <a:xfrm>
                <a:off x="46001" y="46001"/>
                <a:ext cx="1177998" cy="1177998"/>
                <a:chOff x="0" y="0"/>
                <a:chExt cx="1177997" cy="1177997"/>
              </a:xfrm>
            </p:grpSpPr>
            <p:pic>
              <p:nvPicPr>
                <p:cNvPr id="833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33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342" name="Group"/>
            <p:cNvGrpSpPr/>
            <p:nvPr/>
          </p:nvGrpSpPr>
          <p:grpSpPr>
            <a:xfrm flipH="1">
              <a:off x="0" y="6776780"/>
              <a:ext cx="1270000" cy="1270001"/>
              <a:chOff x="0" y="0"/>
              <a:chExt cx="1270000" cy="1270000"/>
            </a:xfrm>
          </p:grpSpPr>
          <p:sp>
            <p:nvSpPr>
              <p:cNvPr id="83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34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345" name="Group"/>
            <p:cNvGrpSpPr/>
            <p:nvPr/>
          </p:nvGrpSpPr>
          <p:grpSpPr>
            <a:xfrm flipH="1">
              <a:off x="0" y="8140696"/>
              <a:ext cx="1270000" cy="1270001"/>
              <a:chOff x="0" y="0"/>
              <a:chExt cx="1270000" cy="1270000"/>
            </a:xfrm>
          </p:grpSpPr>
          <p:sp>
            <p:nvSpPr>
              <p:cNvPr id="83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34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355" name="Group"/>
            <p:cNvGrpSpPr/>
            <p:nvPr/>
          </p:nvGrpSpPr>
          <p:grpSpPr>
            <a:xfrm flipH="1">
              <a:off x="0" y="1356782"/>
              <a:ext cx="1270000" cy="1270001"/>
              <a:chOff x="0" y="0"/>
              <a:chExt cx="1270000" cy="1270000"/>
            </a:xfrm>
          </p:grpSpPr>
          <p:sp>
            <p:nvSpPr>
              <p:cNvPr id="83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54" name="Group"/>
              <p:cNvGrpSpPr/>
              <p:nvPr/>
            </p:nvGrpSpPr>
            <p:grpSpPr>
              <a:xfrm flipH="1">
                <a:off x="47625" y="56900"/>
                <a:ext cx="1174751" cy="1156200"/>
                <a:chOff x="0" y="0"/>
                <a:chExt cx="1174749" cy="1156199"/>
              </a:xfrm>
            </p:grpSpPr>
            <p:pic>
              <p:nvPicPr>
                <p:cNvPr id="834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34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34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35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35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35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35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363" name="Group"/>
            <p:cNvGrpSpPr/>
            <p:nvPr/>
          </p:nvGrpSpPr>
          <p:grpSpPr>
            <a:xfrm flipH="1">
              <a:off x="0" y="4057648"/>
              <a:ext cx="1270000" cy="1270001"/>
              <a:chOff x="0" y="0"/>
              <a:chExt cx="1270000" cy="1270000"/>
            </a:xfrm>
          </p:grpSpPr>
          <p:sp>
            <p:nvSpPr>
              <p:cNvPr id="83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62" name="Group"/>
              <p:cNvGrpSpPr/>
              <p:nvPr/>
            </p:nvGrpSpPr>
            <p:grpSpPr>
              <a:xfrm>
                <a:off x="47624" y="74251"/>
                <a:ext cx="1174751" cy="1129000"/>
                <a:chOff x="0" y="0"/>
                <a:chExt cx="1174749" cy="1128998"/>
              </a:xfrm>
            </p:grpSpPr>
            <p:pic>
              <p:nvPicPr>
                <p:cNvPr id="835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35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35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36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36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370" name="Group"/>
            <p:cNvGrpSpPr/>
            <p:nvPr/>
          </p:nvGrpSpPr>
          <p:grpSpPr>
            <a:xfrm flipH="1">
              <a:off x="0" y="5414431"/>
              <a:ext cx="1270000" cy="1270001"/>
              <a:chOff x="0" y="0"/>
              <a:chExt cx="1270000" cy="1270000"/>
            </a:xfrm>
          </p:grpSpPr>
          <p:sp>
            <p:nvSpPr>
              <p:cNvPr id="83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69" name="Group"/>
              <p:cNvGrpSpPr/>
              <p:nvPr/>
            </p:nvGrpSpPr>
            <p:grpSpPr>
              <a:xfrm>
                <a:off x="47625" y="45767"/>
                <a:ext cx="1174751" cy="1178466"/>
                <a:chOff x="0" y="0"/>
                <a:chExt cx="1174750" cy="1178465"/>
              </a:xfrm>
            </p:grpSpPr>
            <p:pic>
              <p:nvPicPr>
                <p:cNvPr id="836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36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36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36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379" name="Group"/>
            <p:cNvGrpSpPr/>
            <p:nvPr/>
          </p:nvGrpSpPr>
          <p:grpSpPr>
            <a:xfrm flipH="1">
              <a:off x="0" y="2713565"/>
              <a:ext cx="1270000" cy="1270001"/>
              <a:chOff x="0" y="0"/>
              <a:chExt cx="1270000" cy="1270000"/>
            </a:xfrm>
          </p:grpSpPr>
          <p:sp>
            <p:nvSpPr>
              <p:cNvPr id="83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78" name="Group"/>
              <p:cNvGrpSpPr/>
              <p:nvPr/>
            </p:nvGrpSpPr>
            <p:grpSpPr>
              <a:xfrm>
                <a:off x="63500" y="30985"/>
                <a:ext cx="1111251" cy="1217225"/>
                <a:chOff x="0" y="0"/>
                <a:chExt cx="1111250" cy="1217223"/>
              </a:xfrm>
            </p:grpSpPr>
            <p:pic>
              <p:nvPicPr>
                <p:cNvPr id="837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37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37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37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37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37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426" name="Group"/>
          <p:cNvGrpSpPr/>
          <p:nvPr/>
        </p:nvGrpSpPr>
        <p:grpSpPr>
          <a:xfrm>
            <a:off x="11578348" y="171451"/>
            <a:ext cx="1270001" cy="9410698"/>
            <a:chOff x="0" y="0"/>
            <a:chExt cx="1270000" cy="9410696"/>
          </a:xfrm>
        </p:grpSpPr>
        <p:grpSp>
          <p:nvGrpSpPr>
            <p:cNvPr id="8385" name="Group"/>
            <p:cNvGrpSpPr/>
            <p:nvPr/>
          </p:nvGrpSpPr>
          <p:grpSpPr>
            <a:xfrm flipH="1">
              <a:off x="0" y="0"/>
              <a:ext cx="1270000" cy="1270000"/>
              <a:chOff x="0" y="0"/>
              <a:chExt cx="1270000" cy="1270000"/>
            </a:xfrm>
          </p:grpSpPr>
          <p:sp>
            <p:nvSpPr>
              <p:cNvPr id="83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384" name="Group"/>
              <p:cNvGrpSpPr/>
              <p:nvPr/>
            </p:nvGrpSpPr>
            <p:grpSpPr>
              <a:xfrm>
                <a:off x="46001" y="46001"/>
                <a:ext cx="1177998" cy="1177998"/>
                <a:chOff x="0" y="0"/>
                <a:chExt cx="1177997" cy="1177997"/>
              </a:xfrm>
            </p:grpSpPr>
            <p:pic>
              <p:nvPicPr>
                <p:cNvPr id="838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38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388" name="Group"/>
            <p:cNvGrpSpPr/>
            <p:nvPr/>
          </p:nvGrpSpPr>
          <p:grpSpPr>
            <a:xfrm flipH="1">
              <a:off x="0" y="6776780"/>
              <a:ext cx="1270000" cy="1270001"/>
              <a:chOff x="0" y="0"/>
              <a:chExt cx="1270000" cy="1270000"/>
            </a:xfrm>
          </p:grpSpPr>
          <p:sp>
            <p:nvSpPr>
              <p:cNvPr id="83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38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391" name="Group"/>
            <p:cNvGrpSpPr/>
            <p:nvPr/>
          </p:nvGrpSpPr>
          <p:grpSpPr>
            <a:xfrm flipH="1">
              <a:off x="0" y="8140696"/>
              <a:ext cx="1270000" cy="1270001"/>
              <a:chOff x="0" y="0"/>
              <a:chExt cx="1270000" cy="1270000"/>
            </a:xfrm>
          </p:grpSpPr>
          <p:sp>
            <p:nvSpPr>
              <p:cNvPr id="83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39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401" name="Group"/>
            <p:cNvGrpSpPr/>
            <p:nvPr/>
          </p:nvGrpSpPr>
          <p:grpSpPr>
            <a:xfrm flipH="1">
              <a:off x="0" y="1356782"/>
              <a:ext cx="1270000" cy="1270001"/>
              <a:chOff x="0" y="0"/>
              <a:chExt cx="1270000" cy="1270000"/>
            </a:xfrm>
          </p:grpSpPr>
          <p:sp>
            <p:nvSpPr>
              <p:cNvPr id="83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400" name="Group"/>
              <p:cNvGrpSpPr/>
              <p:nvPr/>
            </p:nvGrpSpPr>
            <p:grpSpPr>
              <a:xfrm flipH="1">
                <a:off x="47625" y="56900"/>
                <a:ext cx="1174751" cy="1156200"/>
                <a:chOff x="0" y="0"/>
                <a:chExt cx="1174749" cy="1156199"/>
              </a:xfrm>
            </p:grpSpPr>
            <p:pic>
              <p:nvPicPr>
                <p:cNvPr id="839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39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39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39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39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39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39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409" name="Group"/>
            <p:cNvGrpSpPr/>
            <p:nvPr/>
          </p:nvGrpSpPr>
          <p:grpSpPr>
            <a:xfrm flipH="1">
              <a:off x="0" y="4057648"/>
              <a:ext cx="1270000" cy="1270001"/>
              <a:chOff x="0" y="0"/>
              <a:chExt cx="1270000" cy="1270000"/>
            </a:xfrm>
          </p:grpSpPr>
          <p:sp>
            <p:nvSpPr>
              <p:cNvPr id="84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408" name="Group"/>
              <p:cNvGrpSpPr/>
              <p:nvPr/>
            </p:nvGrpSpPr>
            <p:grpSpPr>
              <a:xfrm>
                <a:off x="47624" y="74251"/>
                <a:ext cx="1174751" cy="1129000"/>
                <a:chOff x="0" y="0"/>
                <a:chExt cx="1174749" cy="1128998"/>
              </a:xfrm>
            </p:grpSpPr>
            <p:pic>
              <p:nvPicPr>
                <p:cNvPr id="840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40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40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40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40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416" name="Group"/>
            <p:cNvGrpSpPr/>
            <p:nvPr/>
          </p:nvGrpSpPr>
          <p:grpSpPr>
            <a:xfrm flipH="1">
              <a:off x="0" y="5414431"/>
              <a:ext cx="1270000" cy="1270001"/>
              <a:chOff x="0" y="0"/>
              <a:chExt cx="1270000" cy="1270000"/>
            </a:xfrm>
          </p:grpSpPr>
          <p:sp>
            <p:nvSpPr>
              <p:cNvPr id="84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415" name="Group"/>
              <p:cNvGrpSpPr/>
              <p:nvPr/>
            </p:nvGrpSpPr>
            <p:grpSpPr>
              <a:xfrm>
                <a:off x="47625" y="45767"/>
                <a:ext cx="1174751" cy="1178466"/>
                <a:chOff x="0" y="0"/>
                <a:chExt cx="1174750" cy="1178465"/>
              </a:xfrm>
            </p:grpSpPr>
            <p:pic>
              <p:nvPicPr>
                <p:cNvPr id="841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41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41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41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425" name="Group"/>
            <p:cNvGrpSpPr/>
            <p:nvPr/>
          </p:nvGrpSpPr>
          <p:grpSpPr>
            <a:xfrm flipH="1">
              <a:off x="0" y="2713565"/>
              <a:ext cx="1270000" cy="1270001"/>
              <a:chOff x="0" y="0"/>
              <a:chExt cx="1270000" cy="1270000"/>
            </a:xfrm>
          </p:grpSpPr>
          <p:sp>
            <p:nvSpPr>
              <p:cNvPr id="84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424" name="Group"/>
              <p:cNvGrpSpPr/>
              <p:nvPr/>
            </p:nvGrpSpPr>
            <p:grpSpPr>
              <a:xfrm>
                <a:off x="63500" y="30985"/>
                <a:ext cx="1111251" cy="1217225"/>
                <a:chOff x="0" y="0"/>
                <a:chExt cx="1111250" cy="1217223"/>
              </a:xfrm>
            </p:grpSpPr>
            <p:pic>
              <p:nvPicPr>
                <p:cNvPr id="841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41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42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42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42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42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447" name="Group"/>
          <p:cNvGrpSpPr/>
          <p:nvPr/>
        </p:nvGrpSpPr>
        <p:grpSpPr>
          <a:xfrm>
            <a:off x="1426881" y="1951358"/>
            <a:ext cx="2321634" cy="3185812"/>
            <a:chOff x="0" y="0"/>
            <a:chExt cx="2321632" cy="3185811"/>
          </a:xfrm>
        </p:grpSpPr>
        <p:pic>
          <p:nvPicPr>
            <p:cNvPr id="8427"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8428"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8429"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8430"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8431"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8432"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8433"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8434"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8435"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8436"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8437"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8438"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8439"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8440"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8441"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8442"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8443"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8444"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8445"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8446"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8458" name="Group"/>
          <p:cNvGrpSpPr/>
          <p:nvPr/>
        </p:nvGrpSpPr>
        <p:grpSpPr>
          <a:xfrm>
            <a:off x="10662664" y="571689"/>
            <a:ext cx="826532" cy="8620785"/>
            <a:chOff x="0" y="0"/>
            <a:chExt cx="826530" cy="8620783"/>
          </a:xfrm>
        </p:grpSpPr>
        <p:pic>
          <p:nvPicPr>
            <p:cNvPr id="8448"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8449"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8450"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8451"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8452"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8453"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8454"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8455"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8456"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8457"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grpSp>
        <p:nvGrpSpPr>
          <p:cNvPr id="8466" name="Group"/>
          <p:cNvGrpSpPr/>
          <p:nvPr/>
        </p:nvGrpSpPr>
        <p:grpSpPr>
          <a:xfrm>
            <a:off x="3059098" y="8276496"/>
            <a:ext cx="6873904" cy="1268318"/>
            <a:chOff x="0" y="0"/>
            <a:chExt cx="6873902" cy="1268316"/>
          </a:xfrm>
        </p:grpSpPr>
        <p:pic>
          <p:nvPicPr>
            <p:cNvPr id="8459" name="Image" descr="Image"/>
            <p:cNvPicPr>
              <a:picLocks noChangeAspect="1"/>
            </p:cNvPicPr>
            <p:nvPr/>
          </p:nvPicPr>
          <p:blipFill>
            <a:blip r:embed="rId35">
              <a:extLst/>
            </a:blip>
            <a:stretch>
              <a:fillRect/>
            </a:stretch>
          </p:blipFill>
          <p:spPr>
            <a:xfrm flipH="1">
              <a:off x="2301773" y="319473"/>
              <a:ext cx="630479" cy="635822"/>
            </a:xfrm>
            <a:prstGeom prst="rect">
              <a:avLst/>
            </a:prstGeom>
            <a:ln w="12700" cap="flat">
              <a:noFill/>
              <a:miter lim="400000"/>
            </a:ln>
            <a:effectLst/>
          </p:spPr>
        </p:pic>
        <p:pic>
          <p:nvPicPr>
            <p:cNvPr id="8460" name="Image" descr="Image"/>
            <p:cNvPicPr>
              <a:picLocks noChangeAspect="1"/>
            </p:cNvPicPr>
            <p:nvPr/>
          </p:nvPicPr>
          <p:blipFill>
            <a:blip r:embed="rId36">
              <a:extLst/>
            </a:blip>
            <a:stretch>
              <a:fillRect/>
            </a:stretch>
          </p:blipFill>
          <p:spPr>
            <a:xfrm flipH="1">
              <a:off x="1307743" y="166813"/>
              <a:ext cx="941142" cy="941142"/>
            </a:xfrm>
            <a:prstGeom prst="rect">
              <a:avLst/>
            </a:prstGeom>
            <a:ln w="12700" cap="flat">
              <a:noFill/>
              <a:miter lim="400000"/>
            </a:ln>
            <a:effectLst/>
          </p:spPr>
        </p:pic>
        <p:pic>
          <p:nvPicPr>
            <p:cNvPr id="8461" name="Image" descr="Image"/>
            <p:cNvPicPr>
              <a:picLocks noChangeAspect="1"/>
            </p:cNvPicPr>
            <p:nvPr/>
          </p:nvPicPr>
          <p:blipFill>
            <a:blip r:embed="rId37">
              <a:extLst/>
            </a:blip>
            <a:stretch>
              <a:fillRect/>
            </a:stretch>
          </p:blipFill>
          <p:spPr>
            <a:xfrm flipH="1">
              <a:off x="0" y="6451"/>
              <a:ext cx="1254855" cy="1261866"/>
            </a:xfrm>
            <a:prstGeom prst="rect">
              <a:avLst/>
            </a:prstGeom>
            <a:ln w="12700" cap="flat">
              <a:noFill/>
              <a:miter lim="400000"/>
            </a:ln>
            <a:effectLst/>
          </p:spPr>
        </p:pic>
        <p:pic>
          <p:nvPicPr>
            <p:cNvPr id="8462" name="Image" descr="Image"/>
            <p:cNvPicPr>
              <a:picLocks noChangeAspect="1"/>
            </p:cNvPicPr>
            <p:nvPr/>
          </p:nvPicPr>
          <p:blipFill>
            <a:blip r:embed="rId38">
              <a:extLst/>
            </a:blip>
            <a:stretch>
              <a:fillRect/>
            </a:stretch>
          </p:blipFill>
          <p:spPr>
            <a:xfrm>
              <a:off x="2929825" y="344953"/>
              <a:ext cx="987839" cy="571959"/>
            </a:xfrm>
            <a:prstGeom prst="rect">
              <a:avLst/>
            </a:prstGeom>
            <a:ln w="12700" cap="flat">
              <a:noFill/>
              <a:miter lim="400000"/>
            </a:ln>
            <a:effectLst/>
          </p:spPr>
        </p:pic>
        <p:pic>
          <p:nvPicPr>
            <p:cNvPr id="8463" name="Image" descr="Image"/>
            <p:cNvPicPr>
              <a:picLocks noChangeAspect="1"/>
            </p:cNvPicPr>
            <p:nvPr/>
          </p:nvPicPr>
          <p:blipFill>
            <a:blip r:embed="rId39">
              <a:extLst/>
            </a:blip>
            <a:stretch>
              <a:fillRect/>
            </a:stretch>
          </p:blipFill>
          <p:spPr>
            <a:xfrm flipH="1">
              <a:off x="5619047" y="0"/>
              <a:ext cx="1254856" cy="1261866"/>
            </a:xfrm>
            <a:prstGeom prst="rect">
              <a:avLst/>
            </a:prstGeom>
            <a:ln w="12700" cap="flat">
              <a:noFill/>
              <a:miter lim="400000"/>
            </a:ln>
            <a:effectLst/>
          </p:spPr>
        </p:pic>
        <p:pic>
          <p:nvPicPr>
            <p:cNvPr id="8464" name="Image" descr="Image"/>
            <p:cNvPicPr>
              <a:picLocks noChangeAspect="1"/>
            </p:cNvPicPr>
            <p:nvPr/>
          </p:nvPicPr>
          <p:blipFill>
            <a:blip r:embed="rId40">
              <a:extLst/>
            </a:blip>
            <a:stretch>
              <a:fillRect/>
            </a:stretch>
          </p:blipFill>
          <p:spPr>
            <a:xfrm flipH="1">
              <a:off x="4633634" y="160361"/>
              <a:ext cx="941142" cy="941142"/>
            </a:xfrm>
            <a:prstGeom prst="rect">
              <a:avLst/>
            </a:prstGeom>
            <a:ln w="12700" cap="flat">
              <a:noFill/>
              <a:miter lim="400000"/>
            </a:ln>
            <a:effectLst/>
          </p:spPr>
        </p:pic>
        <p:pic>
          <p:nvPicPr>
            <p:cNvPr id="8465" name="Image" descr="Image"/>
            <p:cNvPicPr>
              <a:picLocks noChangeAspect="1"/>
            </p:cNvPicPr>
            <p:nvPr/>
          </p:nvPicPr>
          <p:blipFill>
            <a:blip r:embed="rId41">
              <a:extLst/>
            </a:blip>
            <a:stretch>
              <a:fillRect/>
            </a:stretch>
          </p:blipFill>
          <p:spPr>
            <a:xfrm flipH="1">
              <a:off x="3961935" y="314560"/>
              <a:ext cx="627429" cy="63274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0" name="Size"/>
          <p:cNvSpPr txBox="1"/>
          <p:nvPr>
            <p:ph type="ctrTitle"/>
          </p:nvPr>
        </p:nvSpPr>
        <p:spPr>
          <a:xfrm>
            <a:off x="1270000" y="-3466454"/>
            <a:ext cx="10464800" cy="3302001"/>
          </a:xfrm>
          <a:prstGeom prst="rect">
            <a:avLst/>
          </a:prstGeom>
        </p:spPr>
        <p:txBody>
          <a:bodyPr/>
          <a:lstStyle/>
          <a:p>
            <a:pPr/>
            <a:r>
              <a:t>Size</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504" name="Group"/>
          <p:cNvGrpSpPr/>
          <p:nvPr/>
        </p:nvGrpSpPr>
        <p:grpSpPr>
          <a:xfrm>
            <a:off x="4622494" y="5168072"/>
            <a:ext cx="3759812" cy="3784863"/>
            <a:chOff x="0" y="0"/>
            <a:chExt cx="3759811" cy="3784862"/>
          </a:xfrm>
        </p:grpSpPr>
        <p:pic>
          <p:nvPicPr>
            <p:cNvPr id="8474"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8475" name="Image" descr="Image"/>
            <p:cNvPicPr>
              <a:picLocks noChangeAspect="1"/>
            </p:cNvPicPr>
            <p:nvPr/>
          </p:nvPicPr>
          <p:blipFill>
            <a:blip r:embed="rId4">
              <a:extLst/>
            </a:blip>
            <a:stretch>
              <a:fillRect/>
            </a:stretch>
          </p:blipFill>
          <p:spPr>
            <a:xfrm>
              <a:off x="3137689" y="1520374"/>
              <a:ext cx="593563" cy="763152"/>
            </a:xfrm>
            <a:prstGeom prst="rect">
              <a:avLst/>
            </a:prstGeom>
            <a:ln w="12700" cap="flat">
              <a:noFill/>
              <a:miter lim="400000"/>
            </a:ln>
            <a:effectLst/>
          </p:spPr>
        </p:pic>
        <p:pic>
          <p:nvPicPr>
            <p:cNvPr id="8476" name="Image" descr="Image"/>
            <p:cNvPicPr>
              <a:picLocks noChangeAspect="1"/>
            </p:cNvPicPr>
            <p:nvPr/>
          </p:nvPicPr>
          <p:blipFill>
            <a:blip r:embed="rId5">
              <a:extLst/>
            </a:blip>
            <a:stretch>
              <a:fillRect/>
            </a:stretch>
          </p:blipFill>
          <p:spPr>
            <a:xfrm>
              <a:off x="659316" y="3115494"/>
              <a:ext cx="542799" cy="645066"/>
            </a:xfrm>
            <a:prstGeom prst="rect">
              <a:avLst/>
            </a:prstGeom>
            <a:ln w="12700" cap="flat">
              <a:noFill/>
              <a:miter lim="400000"/>
            </a:ln>
            <a:effectLst/>
          </p:spPr>
        </p:pic>
        <p:pic>
          <p:nvPicPr>
            <p:cNvPr id="8477"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8478"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8479" name="Image" descr="Image"/>
            <p:cNvPicPr>
              <a:picLocks noChangeAspect="1"/>
            </p:cNvPicPr>
            <p:nvPr/>
          </p:nvPicPr>
          <p:blipFill>
            <a:blip r:embed="rId8">
              <a:extLst/>
            </a:blip>
            <a:stretch>
              <a:fillRect/>
            </a:stretch>
          </p:blipFill>
          <p:spPr>
            <a:xfrm>
              <a:off x="2569701" y="1527691"/>
              <a:ext cx="464465" cy="660969"/>
            </a:xfrm>
            <a:prstGeom prst="rect">
              <a:avLst/>
            </a:prstGeom>
            <a:ln w="12700" cap="flat">
              <a:noFill/>
              <a:miter lim="400000"/>
            </a:ln>
            <a:effectLst/>
          </p:spPr>
        </p:pic>
        <p:pic>
          <p:nvPicPr>
            <p:cNvPr id="8480" name="Image" descr="Image"/>
            <p:cNvPicPr>
              <a:picLocks noChangeAspect="1"/>
            </p:cNvPicPr>
            <p:nvPr/>
          </p:nvPicPr>
          <p:blipFill>
            <a:blip r:embed="rId9">
              <a:extLst/>
            </a:blip>
            <a:stretch>
              <a:fillRect/>
            </a:stretch>
          </p:blipFill>
          <p:spPr>
            <a:xfrm>
              <a:off x="3210266" y="794449"/>
              <a:ext cx="448407" cy="640581"/>
            </a:xfrm>
            <a:prstGeom prst="rect">
              <a:avLst/>
            </a:prstGeom>
            <a:ln w="12700" cap="flat">
              <a:noFill/>
              <a:miter lim="400000"/>
            </a:ln>
            <a:effectLst/>
          </p:spPr>
        </p:pic>
        <p:pic>
          <p:nvPicPr>
            <p:cNvPr id="8481"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8482"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8483" name="Image" descr="Image"/>
            <p:cNvPicPr>
              <a:picLocks noChangeAspect="1"/>
            </p:cNvPicPr>
            <p:nvPr/>
          </p:nvPicPr>
          <p:blipFill>
            <a:blip r:embed="rId12">
              <a:extLst/>
            </a:blip>
            <a:stretch>
              <a:fillRect/>
            </a:stretch>
          </p:blipFill>
          <p:spPr>
            <a:xfrm>
              <a:off x="2537013" y="21663"/>
              <a:ext cx="515514" cy="681215"/>
            </a:xfrm>
            <a:prstGeom prst="rect">
              <a:avLst/>
            </a:prstGeom>
            <a:ln w="12700" cap="flat">
              <a:noFill/>
              <a:miter lim="400000"/>
            </a:ln>
            <a:effectLst/>
          </p:spPr>
        </p:pic>
        <p:pic>
          <p:nvPicPr>
            <p:cNvPr id="8484"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8485"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8486"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8487"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8488"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8489"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8490"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8491"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8492" name="Image" descr="Image"/>
            <p:cNvPicPr>
              <a:picLocks noChangeAspect="1"/>
            </p:cNvPicPr>
            <p:nvPr/>
          </p:nvPicPr>
          <p:blipFill>
            <a:blip r:embed="rId21">
              <a:extLst/>
            </a:blip>
            <a:stretch>
              <a:fillRect/>
            </a:stretch>
          </p:blipFill>
          <p:spPr>
            <a:xfrm>
              <a:off x="2544857" y="780519"/>
              <a:ext cx="499826" cy="668441"/>
            </a:xfrm>
            <a:prstGeom prst="rect">
              <a:avLst/>
            </a:prstGeom>
            <a:ln w="12700" cap="flat">
              <a:noFill/>
              <a:miter lim="400000"/>
            </a:ln>
            <a:effectLst/>
          </p:spPr>
        </p:pic>
        <p:pic>
          <p:nvPicPr>
            <p:cNvPr id="8493"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8494"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8495" name="Image" descr="Image"/>
            <p:cNvPicPr>
              <a:picLocks noChangeAspect="1"/>
            </p:cNvPicPr>
            <p:nvPr/>
          </p:nvPicPr>
          <p:blipFill>
            <a:blip r:embed="rId23">
              <a:extLst/>
            </a:blip>
            <a:stretch>
              <a:fillRect/>
            </a:stretch>
          </p:blipFill>
          <p:spPr>
            <a:xfrm>
              <a:off x="1993979" y="2268463"/>
              <a:ext cx="373363" cy="668441"/>
            </a:xfrm>
            <a:prstGeom prst="rect">
              <a:avLst/>
            </a:prstGeom>
            <a:ln w="12700" cap="flat">
              <a:noFill/>
              <a:miter lim="400000"/>
            </a:ln>
            <a:effectLst/>
          </p:spPr>
        </p:pic>
        <p:pic>
          <p:nvPicPr>
            <p:cNvPr id="8496"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8497"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8498" name="Image" descr="Image"/>
            <p:cNvPicPr>
              <a:picLocks noChangeAspect="1"/>
            </p:cNvPicPr>
            <p:nvPr/>
          </p:nvPicPr>
          <p:blipFill>
            <a:blip r:embed="rId13">
              <a:extLst/>
            </a:blip>
            <a:stretch>
              <a:fillRect/>
            </a:stretch>
          </p:blipFill>
          <p:spPr>
            <a:xfrm>
              <a:off x="0" y="752469"/>
              <a:ext cx="584655" cy="724541"/>
            </a:xfrm>
            <a:prstGeom prst="rect">
              <a:avLst/>
            </a:prstGeom>
            <a:ln w="12700" cap="flat">
              <a:noFill/>
              <a:miter lim="400000"/>
            </a:ln>
            <a:effectLst/>
          </p:spPr>
        </p:pic>
        <p:pic>
          <p:nvPicPr>
            <p:cNvPr id="8499"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8500" name="Image" descr="Image"/>
            <p:cNvPicPr>
              <a:picLocks noChangeAspect="1"/>
            </p:cNvPicPr>
            <p:nvPr/>
          </p:nvPicPr>
          <p:blipFill>
            <a:blip r:embed="rId27">
              <a:extLst/>
            </a:blip>
            <a:stretch>
              <a:fillRect/>
            </a:stretch>
          </p:blipFill>
          <p:spPr>
            <a:xfrm>
              <a:off x="3172172" y="2268463"/>
              <a:ext cx="587640" cy="668441"/>
            </a:xfrm>
            <a:prstGeom prst="rect">
              <a:avLst/>
            </a:prstGeom>
            <a:ln w="12700" cap="flat">
              <a:noFill/>
              <a:miter lim="400000"/>
            </a:ln>
            <a:effectLst/>
          </p:spPr>
        </p:pic>
        <p:pic>
          <p:nvPicPr>
            <p:cNvPr id="8501" name="Image" descr="Image"/>
            <p:cNvPicPr>
              <a:picLocks noChangeAspect="1"/>
            </p:cNvPicPr>
            <p:nvPr/>
          </p:nvPicPr>
          <p:blipFill>
            <a:blip r:embed="rId28">
              <a:extLst/>
            </a:blip>
            <a:stretch>
              <a:fillRect/>
            </a:stretch>
          </p:blipFill>
          <p:spPr>
            <a:xfrm>
              <a:off x="3210266" y="3117492"/>
              <a:ext cx="534391" cy="605351"/>
            </a:xfrm>
            <a:prstGeom prst="rect">
              <a:avLst/>
            </a:prstGeom>
            <a:ln w="12700" cap="flat">
              <a:noFill/>
              <a:miter lim="400000"/>
            </a:ln>
            <a:effectLst/>
          </p:spPr>
        </p:pic>
        <p:pic>
          <p:nvPicPr>
            <p:cNvPr id="8502"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8503" name="Image" descr="Image"/>
            <p:cNvPicPr>
              <a:picLocks noChangeAspect="1"/>
            </p:cNvPicPr>
            <p:nvPr/>
          </p:nvPicPr>
          <p:blipFill>
            <a:blip r:embed="rId29">
              <a:extLst/>
            </a:blip>
            <a:stretch>
              <a:fillRect/>
            </a:stretch>
          </p:blipFill>
          <p:spPr>
            <a:xfrm>
              <a:off x="2087" y="28050"/>
              <a:ext cx="535211" cy="668441"/>
            </a:xfrm>
            <a:prstGeom prst="rect">
              <a:avLst/>
            </a:prstGeom>
            <a:ln w="12700" cap="flat">
              <a:noFill/>
              <a:miter lim="400000"/>
            </a:ln>
            <a:effectLst/>
          </p:spPr>
        </p:pic>
      </p:grpSp>
      <p:pic>
        <p:nvPicPr>
          <p:cNvPr id="8505"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850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50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553" name="Group"/>
          <p:cNvGrpSpPr/>
          <p:nvPr/>
        </p:nvGrpSpPr>
        <p:grpSpPr>
          <a:xfrm>
            <a:off x="143751" y="171451"/>
            <a:ext cx="1270001" cy="9410697"/>
            <a:chOff x="0" y="0"/>
            <a:chExt cx="1270000" cy="9410696"/>
          </a:xfrm>
        </p:grpSpPr>
        <p:grpSp>
          <p:nvGrpSpPr>
            <p:cNvPr id="8512" name="Group"/>
            <p:cNvGrpSpPr/>
            <p:nvPr/>
          </p:nvGrpSpPr>
          <p:grpSpPr>
            <a:xfrm flipH="1">
              <a:off x="0" y="0"/>
              <a:ext cx="1270000" cy="1270000"/>
              <a:chOff x="0" y="0"/>
              <a:chExt cx="1270000" cy="1270000"/>
            </a:xfrm>
          </p:grpSpPr>
          <p:sp>
            <p:nvSpPr>
              <p:cNvPr id="85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11" name="Group"/>
              <p:cNvGrpSpPr/>
              <p:nvPr/>
            </p:nvGrpSpPr>
            <p:grpSpPr>
              <a:xfrm>
                <a:off x="46001" y="46001"/>
                <a:ext cx="1177998" cy="1177998"/>
                <a:chOff x="0" y="0"/>
                <a:chExt cx="1177997" cy="1177997"/>
              </a:xfrm>
            </p:grpSpPr>
            <p:pic>
              <p:nvPicPr>
                <p:cNvPr id="8509"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8510"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8515" name="Group"/>
            <p:cNvGrpSpPr/>
            <p:nvPr/>
          </p:nvGrpSpPr>
          <p:grpSpPr>
            <a:xfrm flipH="1">
              <a:off x="0" y="6776780"/>
              <a:ext cx="1270000" cy="1270001"/>
              <a:chOff x="0" y="0"/>
              <a:chExt cx="1270000" cy="1270000"/>
            </a:xfrm>
          </p:grpSpPr>
          <p:sp>
            <p:nvSpPr>
              <p:cNvPr id="85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514"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8518" name="Group"/>
            <p:cNvGrpSpPr/>
            <p:nvPr/>
          </p:nvGrpSpPr>
          <p:grpSpPr>
            <a:xfrm flipH="1">
              <a:off x="0" y="8140696"/>
              <a:ext cx="1270000" cy="1270001"/>
              <a:chOff x="0" y="0"/>
              <a:chExt cx="1270000" cy="1270000"/>
            </a:xfrm>
          </p:grpSpPr>
          <p:sp>
            <p:nvSpPr>
              <p:cNvPr id="85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517"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8528" name="Group"/>
            <p:cNvGrpSpPr/>
            <p:nvPr/>
          </p:nvGrpSpPr>
          <p:grpSpPr>
            <a:xfrm flipH="1">
              <a:off x="0" y="1356782"/>
              <a:ext cx="1270000" cy="1270001"/>
              <a:chOff x="0" y="0"/>
              <a:chExt cx="1270000" cy="1270000"/>
            </a:xfrm>
          </p:grpSpPr>
          <p:sp>
            <p:nvSpPr>
              <p:cNvPr id="85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27" name="Group"/>
              <p:cNvGrpSpPr/>
              <p:nvPr/>
            </p:nvGrpSpPr>
            <p:grpSpPr>
              <a:xfrm flipH="1">
                <a:off x="47625" y="56900"/>
                <a:ext cx="1174751" cy="1156200"/>
                <a:chOff x="0" y="0"/>
                <a:chExt cx="1174749" cy="1156199"/>
              </a:xfrm>
            </p:grpSpPr>
            <p:pic>
              <p:nvPicPr>
                <p:cNvPr id="8520"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8521"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8522"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8523"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8524"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8525"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8526"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8536" name="Group"/>
            <p:cNvGrpSpPr/>
            <p:nvPr/>
          </p:nvGrpSpPr>
          <p:grpSpPr>
            <a:xfrm flipH="1">
              <a:off x="0" y="4057648"/>
              <a:ext cx="1270000" cy="1270001"/>
              <a:chOff x="0" y="0"/>
              <a:chExt cx="1270000" cy="1270000"/>
            </a:xfrm>
          </p:grpSpPr>
          <p:sp>
            <p:nvSpPr>
              <p:cNvPr id="85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35" name="Group"/>
              <p:cNvGrpSpPr/>
              <p:nvPr/>
            </p:nvGrpSpPr>
            <p:grpSpPr>
              <a:xfrm>
                <a:off x="47624" y="74251"/>
                <a:ext cx="1174751" cy="1129000"/>
                <a:chOff x="0" y="0"/>
                <a:chExt cx="1174749" cy="1128998"/>
              </a:xfrm>
            </p:grpSpPr>
            <p:pic>
              <p:nvPicPr>
                <p:cNvPr id="8530"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8531"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8532"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8533"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8534"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8543" name="Group"/>
            <p:cNvGrpSpPr/>
            <p:nvPr/>
          </p:nvGrpSpPr>
          <p:grpSpPr>
            <a:xfrm flipH="1">
              <a:off x="0" y="5414431"/>
              <a:ext cx="1270000" cy="1270001"/>
              <a:chOff x="0" y="0"/>
              <a:chExt cx="1270000" cy="1270000"/>
            </a:xfrm>
          </p:grpSpPr>
          <p:sp>
            <p:nvSpPr>
              <p:cNvPr id="85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42" name="Group"/>
              <p:cNvGrpSpPr/>
              <p:nvPr/>
            </p:nvGrpSpPr>
            <p:grpSpPr>
              <a:xfrm>
                <a:off x="47625" y="45767"/>
                <a:ext cx="1174751" cy="1178466"/>
                <a:chOff x="0" y="0"/>
                <a:chExt cx="1174750" cy="1178465"/>
              </a:xfrm>
            </p:grpSpPr>
            <p:pic>
              <p:nvPicPr>
                <p:cNvPr id="8538"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8539"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8540"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8541"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8552" name="Group"/>
            <p:cNvGrpSpPr/>
            <p:nvPr/>
          </p:nvGrpSpPr>
          <p:grpSpPr>
            <a:xfrm flipH="1">
              <a:off x="0" y="2713565"/>
              <a:ext cx="1270000" cy="1270001"/>
              <a:chOff x="0" y="0"/>
              <a:chExt cx="1270000" cy="1270000"/>
            </a:xfrm>
          </p:grpSpPr>
          <p:sp>
            <p:nvSpPr>
              <p:cNvPr id="85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51" name="Group"/>
              <p:cNvGrpSpPr/>
              <p:nvPr/>
            </p:nvGrpSpPr>
            <p:grpSpPr>
              <a:xfrm>
                <a:off x="63500" y="30985"/>
                <a:ext cx="1111251" cy="1217225"/>
                <a:chOff x="0" y="0"/>
                <a:chExt cx="1111250" cy="1217223"/>
              </a:xfrm>
            </p:grpSpPr>
            <p:pic>
              <p:nvPicPr>
                <p:cNvPr id="8545"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8546"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8547"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8548"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8549"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8550"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599" name="Group"/>
          <p:cNvGrpSpPr/>
          <p:nvPr/>
        </p:nvGrpSpPr>
        <p:grpSpPr>
          <a:xfrm>
            <a:off x="11578348" y="171451"/>
            <a:ext cx="1270001" cy="9410698"/>
            <a:chOff x="0" y="0"/>
            <a:chExt cx="1270000" cy="9410696"/>
          </a:xfrm>
        </p:grpSpPr>
        <p:grpSp>
          <p:nvGrpSpPr>
            <p:cNvPr id="8558" name="Group"/>
            <p:cNvGrpSpPr/>
            <p:nvPr/>
          </p:nvGrpSpPr>
          <p:grpSpPr>
            <a:xfrm flipH="1">
              <a:off x="0" y="0"/>
              <a:ext cx="1270000" cy="1270000"/>
              <a:chOff x="0" y="0"/>
              <a:chExt cx="1270000" cy="1270000"/>
            </a:xfrm>
          </p:grpSpPr>
          <p:sp>
            <p:nvSpPr>
              <p:cNvPr id="85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57" name="Group"/>
              <p:cNvGrpSpPr/>
              <p:nvPr/>
            </p:nvGrpSpPr>
            <p:grpSpPr>
              <a:xfrm>
                <a:off x="46001" y="46001"/>
                <a:ext cx="1177998" cy="1177998"/>
                <a:chOff x="0" y="0"/>
                <a:chExt cx="1177997" cy="1177997"/>
              </a:xfrm>
            </p:grpSpPr>
            <p:pic>
              <p:nvPicPr>
                <p:cNvPr id="8555"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8556"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8561" name="Group"/>
            <p:cNvGrpSpPr/>
            <p:nvPr/>
          </p:nvGrpSpPr>
          <p:grpSpPr>
            <a:xfrm flipH="1">
              <a:off x="0" y="6776780"/>
              <a:ext cx="1270000" cy="1270001"/>
              <a:chOff x="0" y="0"/>
              <a:chExt cx="1270000" cy="1270000"/>
            </a:xfrm>
          </p:grpSpPr>
          <p:sp>
            <p:nvSpPr>
              <p:cNvPr id="85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560"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8564" name="Group"/>
            <p:cNvGrpSpPr/>
            <p:nvPr/>
          </p:nvGrpSpPr>
          <p:grpSpPr>
            <a:xfrm flipH="1">
              <a:off x="0" y="8140696"/>
              <a:ext cx="1270000" cy="1270001"/>
              <a:chOff x="0" y="0"/>
              <a:chExt cx="1270000" cy="1270000"/>
            </a:xfrm>
          </p:grpSpPr>
          <p:sp>
            <p:nvSpPr>
              <p:cNvPr id="85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563"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8574" name="Group"/>
            <p:cNvGrpSpPr/>
            <p:nvPr/>
          </p:nvGrpSpPr>
          <p:grpSpPr>
            <a:xfrm flipH="1">
              <a:off x="0" y="1356782"/>
              <a:ext cx="1270000" cy="1270001"/>
              <a:chOff x="0" y="0"/>
              <a:chExt cx="1270000" cy="1270000"/>
            </a:xfrm>
          </p:grpSpPr>
          <p:sp>
            <p:nvSpPr>
              <p:cNvPr id="85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73" name="Group"/>
              <p:cNvGrpSpPr/>
              <p:nvPr/>
            </p:nvGrpSpPr>
            <p:grpSpPr>
              <a:xfrm flipH="1">
                <a:off x="47625" y="56900"/>
                <a:ext cx="1174751" cy="1156200"/>
                <a:chOff x="0" y="0"/>
                <a:chExt cx="1174749" cy="1156199"/>
              </a:xfrm>
            </p:grpSpPr>
            <p:pic>
              <p:nvPicPr>
                <p:cNvPr id="8566"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8567"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8568"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8569"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8570"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8571"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8572"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8582" name="Group"/>
            <p:cNvGrpSpPr/>
            <p:nvPr/>
          </p:nvGrpSpPr>
          <p:grpSpPr>
            <a:xfrm flipH="1">
              <a:off x="0" y="4057648"/>
              <a:ext cx="1270000" cy="1270001"/>
              <a:chOff x="0" y="0"/>
              <a:chExt cx="1270000" cy="1270000"/>
            </a:xfrm>
          </p:grpSpPr>
          <p:sp>
            <p:nvSpPr>
              <p:cNvPr id="85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81" name="Group"/>
              <p:cNvGrpSpPr/>
              <p:nvPr/>
            </p:nvGrpSpPr>
            <p:grpSpPr>
              <a:xfrm>
                <a:off x="47624" y="74251"/>
                <a:ext cx="1174751" cy="1129000"/>
                <a:chOff x="0" y="0"/>
                <a:chExt cx="1174749" cy="1128998"/>
              </a:xfrm>
            </p:grpSpPr>
            <p:pic>
              <p:nvPicPr>
                <p:cNvPr id="8576"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8577"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8578"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8579"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8580"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8589" name="Group"/>
            <p:cNvGrpSpPr/>
            <p:nvPr/>
          </p:nvGrpSpPr>
          <p:grpSpPr>
            <a:xfrm flipH="1">
              <a:off x="0" y="5414431"/>
              <a:ext cx="1270000" cy="1270001"/>
              <a:chOff x="0" y="0"/>
              <a:chExt cx="1270000" cy="1270000"/>
            </a:xfrm>
          </p:grpSpPr>
          <p:sp>
            <p:nvSpPr>
              <p:cNvPr id="85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88" name="Group"/>
              <p:cNvGrpSpPr/>
              <p:nvPr/>
            </p:nvGrpSpPr>
            <p:grpSpPr>
              <a:xfrm>
                <a:off x="47625" y="45767"/>
                <a:ext cx="1174751" cy="1178466"/>
                <a:chOff x="0" y="0"/>
                <a:chExt cx="1174750" cy="1178465"/>
              </a:xfrm>
            </p:grpSpPr>
            <p:pic>
              <p:nvPicPr>
                <p:cNvPr id="8584"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8585"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8586"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8587"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8598" name="Group"/>
            <p:cNvGrpSpPr/>
            <p:nvPr/>
          </p:nvGrpSpPr>
          <p:grpSpPr>
            <a:xfrm flipH="1">
              <a:off x="0" y="2713565"/>
              <a:ext cx="1270000" cy="1270001"/>
              <a:chOff x="0" y="0"/>
              <a:chExt cx="1270000" cy="1270000"/>
            </a:xfrm>
          </p:grpSpPr>
          <p:sp>
            <p:nvSpPr>
              <p:cNvPr id="85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597" name="Group"/>
              <p:cNvGrpSpPr/>
              <p:nvPr/>
            </p:nvGrpSpPr>
            <p:grpSpPr>
              <a:xfrm>
                <a:off x="63500" y="30985"/>
                <a:ext cx="1111251" cy="1217225"/>
                <a:chOff x="0" y="0"/>
                <a:chExt cx="1111250" cy="1217223"/>
              </a:xfrm>
            </p:grpSpPr>
            <p:pic>
              <p:nvPicPr>
                <p:cNvPr id="8591"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8592"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8593"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8594"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8595"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8596"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0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60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60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651" name="Group"/>
          <p:cNvGrpSpPr/>
          <p:nvPr/>
        </p:nvGrpSpPr>
        <p:grpSpPr>
          <a:xfrm>
            <a:off x="143751" y="171451"/>
            <a:ext cx="1270001" cy="9410697"/>
            <a:chOff x="0" y="0"/>
            <a:chExt cx="1270000" cy="9410696"/>
          </a:xfrm>
        </p:grpSpPr>
        <p:grpSp>
          <p:nvGrpSpPr>
            <p:cNvPr id="8610" name="Group"/>
            <p:cNvGrpSpPr/>
            <p:nvPr/>
          </p:nvGrpSpPr>
          <p:grpSpPr>
            <a:xfrm flipH="1">
              <a:off x="0" y="0"/>
              <a:ext cx="1270000" cy="1270000"/>
              <a:chOff x="0" y="0"/>
              <a:chExt cx="1270000" cy="1270000"/>
            </a:xfrm>
          </p:grpSpPr>
          <p:sp>
            <p:nvSpPr>
              <p:cNvPr id="86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09" name="Group"/>
              <p:cNvGrpSpPr/>
              <p:nvPr/>
            </p:nvGrpSpPr>
            <p:grpSpPr>
              <a:xfrm>
                <a:off x="46001" y="46001"/>
                <a:ext cx="1177998" cy="1177998"/>
                <a:chOff x="0" y="0"/>
                <a:chExt cx="1177997" cy="1177997"/>
              </a:xfrm>
            </p:grpSpPr>
            <p:pic>
              <p:nvPicPr>
                <p:cNvPr id="860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60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613" name="Group"/>
            <p:cNvGrpSpPr/>
            <p:nvPr/>
          </p:nvGrpSpPr>
          <p:grpSpPr>
            <a:xfrm flipH="1">
              <a:off x="0" y="6776780"/>
              <a:ext cx="1270000" cy="1270001"/>
              <a:chOff x="0" y="0"/>
              <a:chExt cx="1270000" cy="1270000"/>
            </a:xfrm>
          </p:grpSpPr>
          <p:sp>
            <p:nvSpPr>
              <p:cNvPr id="86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61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616" name="Group"/>
            <p:cNvGrpSpPr/>
            <p:nvPr/>
          </p:nvGrpSpPr>
          <p:grpSpPr>
            <a:xfrm flipH="1">
              <a:off x="0" y="8140696"/>
              <a:ext cx="1270000" cy="1270001"/>
              <a:chOff x="0" y="0"/>
              <a:chExt cx="1270000" cy="1270000"/>
            </a:xfrm>
          </p:grpSpPr>
          <p:sp>
            <p:nvSpPr>
              <p:cNvPr id="86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61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626" name="Group"/>
            <p:cNvGrpSpPr/>
            <p:nvPr/>
          </p:nvGrpSpPr>
          <p:grpSpPr>
            <a:xfrm flipH="1">
              <a:off x="0" y="1356782"/>
              <a:ext cx="1270000" cy="1270001"/>
              <a:chOff x="0" y="0"/>
              <a:chExt cx="1270000" cy="1270000"/>
            </a:xfrm>
          </p:grpSpPr>
          <p:sp>
            <p:nvSpPr>
              <p:cNvPr id="86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25" name="Group"/>
              <p:cNvGrpSpPr/>
              <p:nvPr/>
            </p:nvGrpSpPr>
            <p:grpSpPr>
              <a:xfrm flipH="1">
                <a:off x="47625" y="56900"/>
                <a:ext cx="1174751" cy="1156200"/>
                <a:chOff x="0" y="0"/>
                <a:chExt cx="1174749" cy="1156199"/>
              </a:xfrm>
            </p:grpSpPr>
            <p:pic>
              <p:nvPicPr>
                <p:cNvPr id="861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61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62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62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62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62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62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634" name="Group"/>
            <p:cNvGrpSpPr/>
            <p:nvPr/>
          </p:nvGrpSpPr>
          <p:grpSpPr>
            <a:xfrm flipH="1">
              <a:off x="0" y="4057648"/>
              <a:ext cx="1270000" cy="1270001"/>
              <a:chOff x="0" y="0"/>
              <a:chExt cx="1270000" cy="1270000"/>
            </a:xfrm>
          </p:grpSpPr>
          <p:sp>
            <p:nvSpPr>
              <p:cNvPr id="86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33" name="Group"/>
              <p:cNvGrpSpPr/>
              <p:nvPr/>
            </p:nvGrpSpPr>
            <p:grpSpPr>
              <a:xfrm>
                <a:off x="47624" y="74251"/>
                <a:ext cx="1174751" cy="1129000"/>
                <a:chOff x="0" y="0"/>
                <a:chExt cx="1174749" cy="1128998"/>
              </a:xfrm>
            </p:grpSpPr>
            <p:pic>
              <p:nvPicPr>
                <p:cNvPr id="862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62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63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63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63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641" name="Group"/>
            <p:cNvGrpSpPr/>
            <p:nvPr/>
          </p:nvGrpSpPr>
          <p:grpSpPr>
            <a:xfrm flipH="1">
              <a:off x="0" y="5414431"/>
              <a:ext cx="1270000" cy="1270001"/>
              <a:chOff x="0" y="0"/>
              <a:chExt cx="1270000" cy="1270000"/>
            </a:xfrm>
          </p:grpSpPr>
          <p:sp>
            <p:nvSpPr>
              <p:cNvPr id="86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40" name="Group"/>
              <p:cNvGrpSpPr/>
              <p:nvPr/>
            </p:nvGrpSpPr>
            <p:grpSpPr>
              <a:xfrm>
                <a:off x="47625" y="45767"/>
                <a:ext cx="1174751" cy="1178466"/>
                <a:chOff x="0" y="0"/>
                <a:chExt cx="1174750" cy="1178465"/>
              </a:xfrm>
            </p:grpSpPr>
            <p:pic>
              <p:nvPicPr>
                <p:cNvPr id="863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63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63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63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650" name="Group"/>
            <p:cNvGrpSpPr/>
            <p:nvPr/>
          </p:nvGrpSpPr>
          <p:grpSpPr>
            <a:xfrm flipH="1">
              <a:off x="0" y="2713565"/>
              <a:ext cx="1270000" cy="1270001"/>
              <a:chOff x="0" y="0"/>
              <a:chExt cx="1270000" cy="1270000"/>
            </a:xfrm>
          </p:grpSpPr>
          <p:sp>
            <p:nvSpPr>
              <p:cNvPr id="86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49" name="Group"/>
              <p:cNvGrpSpPr/>
              <p:nvPr/>
            </p:nvGrpSpPr>
            <p:grpSpPr>
              <a:xfrm>
                <a:off x="63500" y="30985"/>
                <a:ext cx="1111251" cy="1217225"/>
                <a:chOff x="0" y="0"/>
                <a:chExt cx="1111250" cy="1217223"/>
              </a:xfrm>
            </p:grpSpPr>
            <p:pic>
              <p:nvPicPr>
                <p:cNvPr id="864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64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64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64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64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64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697" name="Group"/>
          <p:cNvGrpSpPr/>
          <p:nvPr/>
        </p:nvGrpSpPr>
        <p:grpSpPr>
          <a:xfrm>
            <a:off x="11578348" y="171451"/>
            <a:ext cx="1270001" cy="9410698"/>
            <a:chOff x="0" y="0"/>
            <a:chExt cx="1270000" cy="9410696"/>
          </a:xfrm>
        </p:grpSpPr>
        <p:grpSp>
          <p:nvGrpSpPr>
            <p:cNvPr id="8656" name="Group"/>
            <p:cNvGrpSpPr/>
            <p:nvPr/>
          </p:nvGrpSpPr>
          <p:grpSpPr>
            <a:xfrm flipH="1">
              <a:off x="0" y="0"/>
              <a:ext cx="1270000" cy="1270000"/>
              <a:chOff x="0" y="0"/>
              <a:chExt cx="1270000" cy="1270000"/>
            </a:xfrm>
          </p:grpSpPr>
          <p:sp>
            <p:nvSpPr>
              <p:cNvPr id="86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55" name="Group"/>
              <p:cNvGrpSpPr/>
              <p:nvPr/>
            </p:nvGrpSpPr>
            <p:grpSpPr>
              <a:xfrm>
                <a:off x="46001" y="46001"/>
                <a:ext cx="1177998" cy="1177998"/>
                <a:chOff x="0" y="0"/>
                <a:chExt cx="1177997" cy="1177997"/>
              </a:xfrm>
            </p:grpSpPr>
            <p:pic>
              <p:nvPicPr>
                <p:cNvPr id="865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65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659" name="Group"/>
            <p:cNvGrpSpPr/>
            <p:nvPr/>
          </p:nvGrpSpPr>
          <p:grpSpPr>
            <a:xfrm flipH="1">
              <a:off x="0" y="6776780"/>
              <a:ext cx="1270000" cy="1270001"/>
              <a:chOff x="0" y="0"/>
              <a:chExt cx="1270000" cy="1270000"/>
            </a:xfrm>
          </p:grpSpPr>
          <p:sp>
            <p:nvSpPr>
              <p:cNvPr id="86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65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662" name="Group"/>
            <p:cNvGrpSpPr/>
            <p:nvPr/>
          </p:nvGrpSpPr>
          <p:grpSpPr>
            <a:xfrm flipH="1">
              <a:off x="0" y="8140696"/>
              <a:ext cx="1270000" cy="1270001"/>
              <a:chOff x="0" y="0"/>
              <a:chExt cx="1270000" cy="1270000"/>
            </a:xfrm>
          </p:grpSpPr>
          <p:sp>
            <p:nvSpPr>
              <p:cNvPr id="86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66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672" name="Group"/>
            <p:cNvGrpSpPr/>
            <p:nvPr/>
          </p:nvGrpSpPr>
          <p:grpSpPr>
            <a:xfrm flipH="1">
              <a:off x="0" y="1356782"/>
              <a:ext cx="1270000" cy="1270001"/>
              <a:chOff x="0" y="0"/>
              <a:chExt cx="1270000" cy="1270000"/>
            </a:xfrm>
          </p:grpSpPr>
          <p:sp>
            <p:nvSpPr>
              <p:cNvPr id="86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71" name="Group"/>
              <p:cNvGrpSpPr/>
              <p:nvPr/>
            </p:nvGrpSpPr>
            <p:grpSpPr>
              <a:xfrm flipH="1">
                <a:off x="47625" y="56900"/>
                <a:ext cx="1174751" cy="1156200"/>
                <a:chOff x="0" y="0"/>
                <a:chExt cx="1174749" cy="1156199"/>
              </a:xfrm>
            </p:grpSpPr>
            <p:pic>
              <p:nvPicPr>
                <p:cNvPr id="866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66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66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66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66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66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67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680" name="Group"/>
            <p:cNvGrpSpPr/>
            <p:nvPr/>
          </p:nvGrpSpPr>
          <p:grpSpPr>
            <a:xfrm flipH="1">
              <a:off x="0" y="4057648"/>
              <a:ext cx="1270000" cy="1270001"/>
              <a:chOff x="0" y="0"/>
              <a:chExt cx="1270000" cy="1270000"/>
            </a:xfrm>
          </p:grpSpPr>
          <p:sp>
            <p:nvSpPr>
              <p:cNvPr id="86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79" name="Group"/>
              <p:cNvGrpSpPr/>
              <p:nvPr/>
            </p:nvGrpSpPr>
            <p:grpSpPr>
              <a:xfrm>
                <a:off x="47624" y="74251"/>
                <a:ext cx="1174751" cy="1129000"/>
                <a:chOff x="0" y="0"/>
                <a:chExt cx="1174749" cy="1128998"/>
              </a:xfrm>
            </p:grpSpPr>
            <p:pic>
              <p:nvPicPr>
                <p:cNvPr id="867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67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67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67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67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687" name="Group"/>
            <p:cNvGrpSpPr/>
            <p:nvPr/>
          </p:nvGrpSpPr>
          <p:grpSpPr>
            <a:xfrm flipH="1">
              <a:off x="0" y="5414431"/>
              <a:ext cx="1270000" cy="1270001"/>
              <a:chOff x="0" y="0"/>
              <a:chExt cx="1270000" cy="1270000"/>
            </a:xfrm>
          </p:grpSpPr>
          <p:sp>
            <p:nvSpPr>
              <p:cNvPr id="86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86" name="Group"/>
              <p:cNvGrpSpPr/>
              <p:nvPr/>
            </p:nvGrpSpPr>
            <p:grpSpPr>
              <a:xfrm>
                <a:off x="47625" y="45767"/>
                <a:ext cx="1174751" cy="1178466"/>
                <a:chOff x="0" y="0"/>
                <a:chExt cx="1174750" cy="1178465"/>
              </a:xfrm>
            </p:grpSpPr>
            <p:pic>
              <p:nvPicPr>
                <p:cNvPr id="868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68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68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68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696" name="Group"/>
            <p:cNvGrpSpPr/>
            <p:nvPr/>
          </p:nvGrpSpPr>
          <p:grpSpPr>
            <a:xfrm flipH="1">
              <a:off x="0" y="2713565"/>
              <a:ext cx="1270000" cy="1270001"/>
              <a:chOff x="0" y="0"/>
              <a:chExt cx="1270000" cy="1270000"/>
            </a:xfrm>
          </p:grpSpPr>
          <p:sp>
            <p:nvSpPr>
              <p:cNvPr id="86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95" name="Group"/>
              <p:cNvGrpSpPr/>
              <p:nvPr/>
            </p:nvGrpSpPr>
            <p:grpSpPr>
              <a:xfrm>
                <a:off x="63500" y="30985"/>
                <a:ext cx="1111251" cy="1217225"/>
                <a:chOff x="0" y="0"/>
                <a:chExt cx="1111250" cy="1217223"/>
              </a:xfrm>
            </p:grpSpPr>
            <p:pic>
              <p:nvPicPr>
                <p:cNvPr id="868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69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69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69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69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69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708" name="Group"/>
          <p:cNvGrpSpPr/>
          <p:nvPr/>
        </p:nvGrpSpPr>
        <p:grpSpPr>
          <a:xfrm>
            <a:off x="4624581" y="5189735"/>
            <a:ext cx="3742570" cy="3721479"/>
            <a:chOff x="0" y="0"/>
            <a:chExt cx="3742568" cy="3721477"/>
          </a:xfrm>
        </p:grpSpPr>
        <p:pic>
          <p:nvPicPr>
            <p:cNvPr id="8698" name="Image" descr="Image"/>
            <p:cNvPicPr>
              <a:picLocks noChangeAspect="1"/>
            </p:cNvPicPr>
            <p:nvPr/>
          </p:nvPicPr>
          <p:blipFill>
            <a:blip r:embed="rId8">
              <a:extLst/>
            </a:blip>
            <a:stretch>
              <a:fillRect/>
            </a:stretch>
          </p:blipFill>
          <p:spPr>
            <a:xfrm>
              <a:off x="3208179" y="772786"/>
              <a:ext cx="448407" cy="640582"/>
            </a:xfrm>
            <a:prstGeom prst="rect">
              <a:avLst/>
            </a:prstGeom>
            <a:ln w="12700" cap="flat">
              <a:noFill/>
              <a:miter lim="400000"/>
            </a:ln>
            <a:effectLst/>
          </p:spPr>
        </p:pic>
        <p:pic>
          <p:nvPicPr>
            <p:cNvPr id="8699" name="Image" descr="Image"/>
            <p:cNvPicPr>
              <a:picLocks noChangeAspect="1"/>
            </p:cNvPicPr>
            <p:nvPr/>
          </p:nvPicPr>
          <p:blipFill>
            <a:blip r:embed="rId9">
              <a:extLst/>
            </a:blip>
            <a:stretch>
              <a:fillRect/>
            </a:stretch>
          </p:blipFill>
          <p:spPr>
            <a:xfrm>
              <a:off x="2534925" y="0"/>
              <a:ext cx="515515" cy="681215"/>
            </a:xfrm>
            <a:prstGeom prst="rect">
              <a:avLst/>
            </a:prstGeom>
            <a:ln w="12700" cap="flat">
              <a:noFill/>
              <a:miter lim="400000"/>
            </a:ln>
            <a:effectLst/>
          </p:spPr>
        </p:pic>
        <p:pic>
          <p:nvPicPr>
            <p:cNvPr id="8700" name="Image" descr="Image"/>
            <p:cNvPicPr>
              <a:picLocks noChangeAspect="1"/>
            </p:cNvPicPr>
            <p:nvPr/>
          </p:nvPicPr>
          <p:blipFill>
            <a:blip r:embed="rId10">
              <a:extLst/>
            </a:blip>
            <a:stretch>
              <a:fillRect/>
            </a:stretch>
          </p:blipFill>
          <p:spPr>
            <a:xfrm>
              <a:off x="1318219" y="1089"/>
              <a:ext cx="471044" cy="679037"/>
            </a:xfrm>
            <a:prstGeom prst="rect">
              <a:avLst/>
            </a:prstGeom>
            <a:ln w="12700" cap="flat">
              <a:noFill/>
              <a:miter lim="400000"/>
            </a:ln>
            <a:effectLst/>
          </p:spPr>
        </p:pic>
        <p:pic>
          <p:nvPicPr>
            <p:cNvPr id="8701" name="Image" descr="Image"/>
            <p:cNvPicPr>
              <a:picLocks noChangeAspect="1"/>
            </p:cNvPicPr>
            <p:nvPr/>
          </p:nvPicPr>
          <p:blipFill>
            <a:blip r:embed="rId11">
              <a:extLst/>
            </a:blip>
            <a:stretch>
              <a:fillRect/>
            </a:stretch>
          </p:blipFill>
          <p:spPr>
            <a:xfrm>
              <a:off x="2601903" y="2345250"/>
              <a:ext cx="412163" cy="588237"/>
            </a:xfrm>
            <a:prstGeom prst="rect">
              <a:avLst/>
            </a:prstGeom>
            <a:ln w="12700" cap="flat">
              <a:noFill/>
              <a:miter lim="400000"/>
            </a:ln>
            <a:effectLst/>
          </p:spPr>
        </p:pic>
        <p:pic>
          <p:nvPicPr>
            <p:cNvPr id="8702" name="Image" descr="Image"/>
            <p:cNvPicPr>
              <a:picLocks noChangeAspect="1"/>
            </p:cNvPicPr>
            <p:nvPr/>
          </p:nvPicPr>
          <p:blipFill>
            <a:blip r:embed="rId12">
              <a:extLst/>
            </a:blip>
            <a:stretch>
              <a:fillRect/>
            </a:stretch>
          </p:blipFill>
          <p:spPr>
            <a:xfrm>
              <a:off x="2542770" y="758856"/>
              <a:ext cx="499825" cy="668441"/>
            </a:xfrm>
            <a:prstGeom prst="rect">
              <a:avLst/>
            </a:prstGeom>
            <a:ln w="12700" cap="flat">
              <a:noFill/>
              <a:miter lim="400000"/>
            </a:ln>
            <a:effectLst/>
          </p:spPr>
        </p:pic>
        <p:pic>
          <p:nvPicPr>
            <p:cNvPr id="8703" name="Image" descr="Image"/>
            <p:cNvPicPr>
              <a:picLocks noChangeAspect="1"/>
            </p:cNvPicPr>
            <p:nvPr/>
          </p:nvPicPr>
          <p:blipFill>
            <a:blip r:embed="rId13">
              <a:extLst/>
            </a:blip>
            <a:stretch>
              <a:fillRect/>
            </a:stretch>
          </p:blipFill>
          <p:spPr>
            <a:xfrm>
              <a:off x="1991892" y="2246800"/>
              <a:ext cx="373364" cy="668441"/>
            </a:xfrm>
            <a:prstGeom prst="rect">
              <a:avLst/>
            </a:prstGeom>
            <a:ln w="12700" cap="flat">
              <a:noFill/>
              <a:miter lim="400000"/>
            </a:ln>
            <a:effectLst/>
          </p:spPr>
        </p:pic>
        <p:pic>
          <p:nvPicPr>
            <p:cNvPr id="8704" name="Image" descr="Image"/>
            <p:cNvPicPr>
              <a:picLocks noChangeAspect="1"/>
            </p:cNvPicPr>
            <p:nvPr/>
          </p:nvPicPr>
          <p:blipFill>
            <a:blip r:embed="rId14">
              <a:extLst/>
            </a:blip>
            <a:stretch>
              <a:fillRect/>
            </a:stretch>
          </p:blipFill>
          <p:spPr>
            <a:xfrm>
              <a:off x="128878" y="1546066"/>
              <a:ext cx="427562" cy="668441"/>
            </a:xfrm>
            <a:prstGeom prst="rect">
              <a:avLst/>
            </a:prstGeom>
            <a:ln w="12700" cap="flat">
              <a:noFill/>
              <a:miter lim="400000"/>
            </a:ln>
            <a:effectLst/>
          </p:spPr>
        </p:pic>
        <p:pic>
          <p:nvPicPr>
            <p:cNvPr id="8705" name="Image" descr="Image"/>
            <p:cNvPicPr>
              <a:picLocks noChangeAspect="1"/>
            </p:cNvPicPr>
            <p:nvPr/>
          </p:nvPicPr>
          <p:blipFill>
            <a:blip r:embed="rId15">
              <a:extLst/>
            </a:blip>
            <a:stretch>
              <a:fillRect/>
            </a:stretch>
          </p:blipFill>
          <p:spPr>
            <a:xfrm>
              <a:off x="3208179" y="3095828"/>
              <a:ext cx="534390" cy="605352"/>
            </a:xfrm>
            <a:prstGeom prst="rect">
              <a:avLst/>
            </a:prstGeom>
            <a:ln w="12700" cap="flat">
              <a:noFill/>
              <a:miter lim="400000"/>
            </a:ln>
            <a:effectLst/>
          </p:spPr>
        </p:pic>
        <p:pic>
          <p:nvPicPr>
            <p:cNvPr id="8706" name="Image" descr="Image"/>
            <p:cNvPicPr>
              <a:picLocks noChangeAspect="1"/>
            </p:cNvPicPr>
            <p:nvPr/>
          </p:nvPicPr>
          <p:blipFill>
            <a:blip r:embed="rId14">
              <a:extLst/>
            </a:blip>
            <a:stretch>
              <a:fillRect/>
            </a:stretch>
          </p:blipFill>
          <p:spPr>
            <a:xfrm>
              <a:off x="1358577" y="3111251"/>
              <a:ext cx="390327" cy="610227"/>
            </a:xfrm>
            <a:prstGeom prst="rect">
              <a:avLst/>
            </a:prstGeom>
            <a:ln w="12700" cap="flat">
              <a:noFill/>
              <a:miter lim="400000"/>
            </a:ln>
            <a:effectLst/>
          </p:spPr>
        </p:pic>
        <p:pic>
          <p:nvPicPr>
            <p:cNvPr id="8707" name="Image" descr="Image"/>
            <p:cNvPicPr>
              <a:picLocks noChangeAspect="1"/>
            </p:cNvPicPr>
            <p:nvPr/>
          </p:nvPicPr>
          <p:blipFill>
            <a:blip r:embed="rId16">
              <a:extLst/>
            </a:blip>
            <a:stretch>
              <a:fillRect/>
            </a:stretch>
          </p:blipFill>
          <p:spPr>
            <a:xfrm>
              <a:off x="0" y="6387"/>
              <a:ext cx="535211" cy="668440"/>
            </a:xfrm>
            <a:prstGeom prst="rect">
              <a:avLst/>
            </a:prstGeom>
            <a:ln w="12700" cap="flat">
              <a:noFill/>
              <a:miter lim="400000"/>
            </a:ln>
            <a:effectLst/>
          </p:spPr>
        </p:pic>
      </p:grpSp>
      <p:grpSp>
        <p:nvGrpSpPr>
          <p:cNvPr id="8729" name="Group"/>
          <p:cNvGrpSpPr/>
          <p:nvPr/>
        </p:nvGrpSpPr>
        <p:grpSpPr>
          <a:xfrm>
            <a:off x="2124125" y="3617924"/>
            <a:ext cx="1619137" cy="2517752"/>
            <a:chOff x="0" y="0"/>
            <a:chExt cx="1619135" cy="2517750"/>
          </a:xfrm>
        </p:grpSpPr>
        <p:pic>
          <p:nvPicPr>
            <p:cNvPr id="8709" name="Image" descr="Image"/>
            <p:cNvPicPr>
              <a:picLocks noChangeAspect="1"/>
            </p:cNvPicPr>
            <p:nvPr/>
          </p:nvPicPr>
          <p:blipFill>
            <a:blip r:embed="rId17">
              <a:extLst/>
            </a:blip>
            <a:stretch>
              <a:fillRect/>
            </a:stretch>
          </p:blipFill>
          <p:spPr>
            <a:xfrm>
              <a:off x="1194054" y="2015062"/>
              <a:ext cx="360916" cy="498553"/>
            </a:xfrm>
            <a:prstGeom prst="rect">
              <a:avLst/>
            </a:prstGeom>
            <a:ln w="12700" cap="flat">
              <a:noFill/>
              <a:miter lim="400000"/>
            </a:ln>
            <a:effectLst/>
          </p:spPr>
        </p:pic>
        <p:pic>
          <p:nvPicPr>
            <p:cNvPr id="8710"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8711" name="Image" descr="Image"/>
            <p:cNvPicPr>
              <a:picLocks noChangeAspect="1"/>
            </p:cNvPicPr>
            <p:nvPr/>
          </p:nvPicPr>
          <p:blipFill>
            <a:blip r:embed="rId19">
              <a:extLst/>
            </a:blip>
            <a:stretch>
              <a:fillRect/>
            </a:stretch>
          </p:blipFill>
          <p:spPr>
            <a:xfrm>
              <a:off x="1179453" y="1540675"/>
              <a:ext cx="390119" cy="463619"/>
            </a:xfrm>
            <a:prstGeom prst="rect">
              <a:avLst/>
            </a:prstGeom>
            <a:ln w="12700" cap="flat">
              <a:noFill/>
              <a:miter lim="400000"/>
            </a:ln>
            <a:effectLst/>
          </p:spPr>
        </p:pic>
        <p:pic>
          <p:nvPicPr>
            <p:cNvPr id="8712"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8713"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8714"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8715"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8716"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8717"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8718"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8719"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8720"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8721" name="Image" descr="Image"/>
            <p:cNvPicPr>
              <a:picLocks noChangeAspect="1"/>
            </p:cNvPicPr>
            <p:nvPr/>
          </p:nvPicPr>
          <p:blipFill>
            <a:blip r:embed="rId29">
              <a:extLst/>
            </a:blip>
            <a:stretch>
              <a:fillRect/>
            </a:stretch>
          </p:blipFill>
          <p:spPr>
            <a:xfrm>
              <a:off x="429968" y="59719"/>
              <a:ext cx="316563" cy="488035"/>
            </a:xfrm>
            <a:prstGeom prst="rect">
              <a:avLst/>
            </a:prstGeom>
            <a:ln w="12700" cap="flat">
              <a:noFill/>
              <a:miter lim="400000"/>
            </a:ln>
            <a:effectLst/>
          </p:spPr>
        </p:pic>
        <p:pic>
          <p:nvPicPr>
            <p:cNvPr id="8722"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8723"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8724" name="Image" descr="Image"/>
            <p:cNvPicPr>
              <a:picLocks noChangeAspect="1"/>
            </p:cNvPicPr>
            <p:nvPr/>
          </p:nvPicPr>
          <p:blipFill>
            <a:blip r:embed="rId9">
              <a:extLst/>
            </a:blip>
            <a:stretch>
              <a:fillRect/>
            </a:stretch>
          </p:blipFill>
          <p:spPr>
            <a:xfrm>
              <a:off x="1192732" y="550684"/>
              <a:ext cx="363560" cy="480420"/>
            </a:xfrm>
            <a:prstGeom prst="rect">
              <a:avLst/>
            </a:prstGeom>
            <a:ln w="12700" cap="flat">
              <a:noFill/>
              <a:miter lim="400000"/>
            </a:ln>
            <a:effectLst/>
          </p:spPr>
        </p:pic>
        <p:pic>
          <p:nvPicPr>
            <p:cNvPr id="8725"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8726"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8727"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8728"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3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73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73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781" name="Group"/>
          <p:cNvGrpSpPr/>
          <p:nvPr/>
        </p:nvGrpSpPr>
        <p:grpSpPr>
          <a:xfrm>
            <a:off x="143751" y="171451"/>
            <a:ext cx="1270001" cy="9410697"/>
            <a:chOff x="0" y="0"/>
            <a:chExt cx="1270000" cy="9410696"/>
          </a:xfrm>
        </p:grpSpPr>
        <p:grpSp>
          <p:nvGrpSpPr>
            <p:cNvPr id="8740" name="Group"/>
            <p:cNvGrpSpPr/>
            <p:nvPr/>
          </p:nvGrpSpPr>
          <p:grpSpPr>
            <a:xfrm flipH="1">
              <a:off x="0" y="0"/>
              <a:ext cx="1270000" cy="1270000"/>
              <a:chOff x="0" y="0"/>
              <a:chExt cx="1270000" cy="1270000"/>
            </a:xfrm>
          </p:grpSpPr>
          <p:sp>
            <p:nvSpPr>
              <p:cNvPr id="87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39" name="Group"/>
              <p:cNvGrpSpPr/>
              <p:nvPr/>
            </p:nvGrpSpPr>
            <p:grpSpPr>
              <a:xfrm>
                <a:off x="46001" y="46001"/>
                <a:ext cx="1177998" cy="1177998"/>
                <a:chOff x="0" y="0"/>
                <a:chExt cx="1177997" cy="1177997"/>
              </a:xfrm>
            </p:grpSpPr>
            <p:pic>
              <p:nvPicPr>
                <p:cNvPr id="873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73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743" name="Group"/>
            <p:cNvGrpSpPr/>
            <p:nvPr/>
          </p:nvGrpSpPr>
          <p:grpSpPr>
            <a:xfrm flipH="1">
              <a:off x="0" y="6776780"/>
              <a:ext cx="1270000" cy="1270001"/>
              <a:chOff x="0" y="0"/>
              <a:chExt cx="1270000" cy="1270000"/>
            </a:xfrm>
          </p:grpSpPr>
          <p:sp>
            <p:nvSpPr>
              <p:cNvPr id="87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74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746" name="Group"/>
            <p:cNvGrpSpPr/>
            <p:nvPr/>
          </p:nvGrpSpPr>
          <p:grpSpPr>
            <a:xfrm flipH="1">
              <a:off x="0" y="8140696"/>
              <a:ext cx="1270000" cy="1270001"/>
              <a:chOff x="0" y="0"/>
              <a:chExt cx="1270000" cy="1270000"/>
            </a:xfrm>
          </p:grpSpPr>
          <p:sp>
            <p:nvSpPr>
              <p:cNvPr id="87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74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756" name="Group"/>
            <p:cNvGrpSpPr/>
            <p:nvPr/>
          </p:nvGrpSpPr>
          <p:grpSpPr>
            <a:xfrm flipH="1">
              <a:off x="0" y="1356782"/>
              <a:ext cx="1270000" cy="1270001"/>
              <a:chOff x="0" y="0"/>
              <a:chExt cx="1270000" cy="1270000"/>
            </a:xfrm>
          </p:grpSpPr>
          <p:sp>
            <p:nvSpPr>
              <p:cNvPr id="87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55" name="Group"/>
              <p:cNvGrpSpPr/>
              <p:nvPr/>
            </p:nvGrpSpPr>
            <p:grpSpPr>
              <a:xfrm flipH="1">
                <a:off x="47625" y="56900"/>
                <a:ext cx="1174751" cy="1156200"/>
                <a:chOff x="0" y="0"/>
                <a:chExt cx="1174749" cy="1156199"/>
              </a:xfrm>
            </p:grpSpPr>
            <p:pic>
              <p:nvPicPr>
                <p:cNvPr id="874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74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75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75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75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75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75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764" name="Group"/>
            <p:cNvGrpSpPr/>
            <p:nvPr/>
          </p:nvGrpSpPr>
          <p:grpSpPr>
            <a:xfrm flipH="1">
              <a:off x="0" y="4057648"/>
              <a:ext cx="1270000" cy="1270001"/>
              <a:chOff x="0" y="0"/>
              <a:chExt cx="1270000" cy="1270000"/>
            </a:xfrm>
          </p:grpSpPr>
          <p:sp>
            <p:nvSpPr>
              <p:cNvPr id="87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63" name="Group"/>
              <p:cNvGrpSpPr/>
              <p:nvPr/>
            </p:nvGrpSpPr>
            <p:grpSpPr>
              <a:xfrm>
                <a:off x="47624" y="74251"/>
                <a:ext cx="1174751" cy="1129000"/>
                <a:chOff x="0" y="0"/>
                <a:chExt cx="1174749" cy="1128998"/>
              </a:xfrm>
            </p:grpSpPr>
            <p:pic>
              <p:nvPicPr>
                <p:cNvPr id="875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75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76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76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76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771" name="Group"/>
            <p:cNvGrpSpPr/>
            <p:nvPr/>
          </p:nvGrpSpPr>
          <p:grpSpPr>
            <a:xfrm flipH="1">
              <a:off x="0" y="5414431"/>
              <a:ext cx="1270000" cy="1270001"/>
              <a:chOff x="0" y="0"/>
              <a:chExt cx="1270000" cy="1270000"/>
            </a:xfrm>
          </p:grpSpPr>
          <p:sp>
            <p:nvSpPr>
              <p:cNvPr id="87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70" name="Group"/>
              <p:cNvGrpSpPr/>
              <p:nvPr/>
            </p:nvGrpSpPr>
            <p:grpSpPr>
              <a:xfrm>
                <a:off x="47625" y="45767"/>
                <a:ext cx="1174751" cy="1178466"/>
                <a:chOff x="0" y="0"/>
                <a:chExt cx="1174750" cy="1178465"/>
              </a:xfrm>
            </p:grpSpPr>
            <p:pic>
              <p:nvPicPr>
                <p:cNvPr id="876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76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76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76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780" name="Group"/>
            <p:cNvGrpSpPr/>
            <p:nvPr/>
          </p:nvGrpSpPr>
          <p:grpSpPr>
            <a:xfrm flipH="1">
              <a:off x="0" y="2713565"/>
              <a:ext cx="1270000" cy="1270001"/>
              <a:chOff x="0" y="0"/>
              <a:chExt cx="1270000" cy="1270000"/>
            </a:xfrm>
          </p:grpSpPr>
          <p:sp>
            <p:nvSpPr>
              <p:cNvPr id="87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79" name="Group"/>
              <p:cNvGrpSpPr/>
              <p:nvPr/>
            </p:nvGrpSpPr>
            <p:grpSpPr>
              <a:xfrm>
                <a:off x="63500" y="30985"/>
                <a:ext cx="1111251" cy="1217225"/>
                <a:chOff x="0" y="0"/>
                <a:chExt cx="1111250" cy="1217223"/>
              </a:xfrm>
            </p:grpSpPr>
            <p:pic>
              <p:nvPicPr>
                <p:cNvPr id="877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77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77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77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77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77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827" name="Group"/>
          <p:cNvGrpSpPr/>
          <p:nvPr/>
        </p:nvGrpSpPr>
        <p:grpSpPr>
          <a:xfrm>
            <a:off x="11578348" y="171451"/>
            <a:ext cx="1270001" cy="9410698"/>
            <a:chOff x="0" y="0"/>
            <a:chExt cx="1270000" cy="9410696"/>
          </a:xfrm>
        </p:grpSpPr>
        <p:grpSp>
          <p:nvGrpSpPr>
            <p:cNvPr id="8786" name="Group"/>
            <p:cNvGrpSpPr/>
            <p:nvPr/>
          </p:nvGrpSpPr>
          <p:grpSpPr>
            <a:xfrm flipH="1">
              <a:off x="0" y="0"/>
              <a:ext cx="1270000" cy="1270000"/>
              <a:chOff x="0" y="0"/>
              <a:chExt cx="1270000" cy="1270000"/>
            </a:xfrm>
          </p:grpSpPr>
          <p:sp>
            <p:nvSpPr>
              <p:cNvPr id="87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785" name="Group"/>
              <p:cNvGrpSpPr/>
              <p:nvPr/>
            </p:nvGrpSpPr>
            <p:grpSpPr>
              <a:xfrm>
                <a:off x="46001" y="46001"/>
                <a:ext cx="1177998" cy="1177998"/>
                <a:chOff x="0" y="0"/>
                <a:chExt cx="1177997" cy="1177997"/>
              </a:xfrm>
            </p:grpSpPr>
            <p:pic>
              <p:nvPicPr>
                <p:cNvPr id="878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78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789" name="Group"/>
            <p:cNvGrpSpPr/>
            <p:nvPr/>
          </p:nvGrpSpPr>
          <p:grpSpPr>
            <a:xfrm flipH="1">
              <a:off x="0" y="6776780"/>
              <a:ext cx="1270000" cy="1270001"/>
              <a:chOff x="0" y="0"/>
              <a:chExt cx="1270000" cy="1270000"/>
            </a:xfrm>
          </p:grpSpPr>
          <p:sp>
            <p:nvSpPr>
              <p:cNvPr id="87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78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792" name="Group"/>
            <p:cNvGrpSpPr/>
            <p:nvPr/>
          </p:nvGrpSpPr>
          <p:grpSpPr>
            <a:xfrm flipH="1">
              <a:off x="0" y="8140696"/>
              <a:ext cx="1270000" cy="1270001"/>
              <a:chOff x="0" y="0"/>
              <a:chExt cx="1270000" cy="1270000"/>
            </a:xfrm>
          </p:grpSpPr>
          <p:sp>
            <p:nvSpPr>
              <p:cNvPr id="87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79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802" name="Group"/>
            <p:cNvGrpSpPr/>
            <p:nvPr/>
          </p:nvGrpSpPr>
          <p:grpSpPr>
            <a:xfrm flipH="1">
              <a:off x="0" y="1356782"/>
              <a:ext cx="1270000" cy="1270001"/>
              <a:chOff x="0" y="0"/>
              <a:chExt cx="1270000" cy="1270000"/>
            </a:xfrm>
          </p:grpSpPr>
          <p:sp>
            <p:nvSpPr>
              <p:cNvPr id="87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01" name="Group"/>
              <p:cNvGrpSpPr/>
              <p:nvPr/>
            </p:nvGrpSpPr>
            <p:grpSpPr>
              <a:xfrm flipH="1">
                <a:off x="47625" y="56900"/>
                <a:ext cx="1174751" cy="1156200"/>
                <a:chOff x="0" y="0"/>
                <a:chExt cx="1174749" cy="1156199"/>
              </a:xfrm>
            </p:grpSpPr>
            <p:pic>
              <p:nvPicPr>
                <p:cNvPr id="879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79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79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79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79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79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80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810" name="Group"/>
            <p:cNvGrpSpPr/>
            <p:nvPr/>
          </p:nvGrpSpPr>
          <p:grpSpPr>
            <a:xfrm flipH="1">
              <a:off x="0" y="4057648"/>
              <a:ext cx="1270000" cy="1270001"/>
              <a:chOff x="0" y="0"/>
              <a:chExt cx="1270000" cy="1270000"/>
            </a:xfrm>
          </p:grpSpPr>
          <p:sp>
            <p:nvSpPr>
              <p:cNvPr id="88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09" name="Group"/>
              <p:cNvGrpSpPr/>
              <p:nvPr/>
            </p:nvGrpSpPr>
            <p:grpSpPr>
              <a:xfrm>
                <a:off x="47624" y="74251"/>
                <a:ext cx="1174751" cy="1129000"/>
                <a:chOff x="0" y="0"/>
                <a:chExt cx="1174749" cy="1128998"/>
              </a:xfrm>
            </p:grpSpPr>
            <p:pic>
              <p:nvPicPr>
                <p:cNvPr id="880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80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80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80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80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817" name="Group"/>
            <p:cNvGrpSpPr/>
            <p:nvPr/>
          </p:nvGrpSpPr>
          <p:grpSpPr>
            <a:xfrm flipH="1">
              <a:off x="0" y="5414431"/>
              <a:ext cx="1270000" cy="1270001"/>
              <a:chOff x="0" y="0"/>
              <a:chExt cx="1270000" cy="1270000"/>
            </a:xfrm>
          </p:grpSpPr>
          <p:sp>
            <p:nvSpPr>
              <p:cNvPr id="88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16" name="Group"/>
              <p:cNvGrpSpPr/>
              <p:nvPr/>
            </p:nvGrpSpPr>
            <p:grpSpPr>
              <a:xfrm>
                <a:off x="47625" y="45767"/>
                <a:ext cx="1174751" cy="1178466"/>
                <a:chOff x="0" y="0"/>
                <a:chExt cx="1174750" cy="1178465"/>
              </a:xfrm>
            </p:grpSpPr>
            <p:pic>
              <p:nvPicPr>
                <p:cNvPr id="881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81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81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81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826" name="Group"/>
            <p:cNvGrpSpPr/>
            <p:nvPr/>
          </p:nvGrpSpPr>
          <p:grpSpPr>
            <a:xfrm flipH="1">
              <a:off x="0" y="2713565"/>
              <a:ext cx="1270000" cy="1270001"/>
              <a:chOff x="0" y="0"/>
              <a:chExt cx="1270000" cy="1270000"/>
            </a:xfrm>
          </p:grpSpPr>
          <p:sp>
            <p:nvSpPr>
              <p:cNvPr id="88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25" name="Group"/>
              <p:cNvGrpSpPr/>
              <p:nvPr/>
            </p:nvGrpSpPr>
            <p:grpSpPr>
              <a:xfrm>
                <a:off x="63500" y="30985"/>
                <a:ext cx="1111251" cy="1217225"/>
                <a:chOff x="0" y="0"/>
                <a:chExt cx="1111250" cy="1217223"/>
              </a:xfrm>
            </p:grpSpPr>
            <p:pic>
              <p:nvPicPr>
                <p:cNvPr id="881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82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82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82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82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82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848" name="Group"/>
          <p:cNvGrpSpPr/>
          <p:nvPr/>
        </p:nvGrpSpPr>
        <p:grpSpPr>
          <a:xfrm>
            <a:off x="2124125" y="3617924"/>
            <a:ext cx="1619137" cy="2517752"/>
            <a:chOff x="0" y="0"/>
            <a:chExt cx="1619135" cy="2517750"/>
          </a:xfrm>
        </p:grpSpPr>
        <p:pic>
          <p:nvPicPr>
            <p:cNvPr id="8828" name="Image" descr="Image"/>
            <p:cNvPicPr>
              <a:picLocks noChangeAspect="1"/>
            </p:cNvPicPr>
            <p:nvPr/>
          </p:nvPicPr>
          <p:blipFill>
            <a:blip r:embed="rId8">
              <a:extLst/>
            </a:blip>
            <a:stretch>
              <a:fillRect/>
            </a:stretch>
          </p:blipFill>
          <p:spPr>
            <a:xfrm>
              <a:off x="1194054" y="2015062"/>
              <a:ext cx="360916" cy="498553"/>
            </a:xfrm>
            <a:prstGeom prst="rect">
              <a:avLst/>
            </a:prstGeom>
            <a:ln w="12700" cap="flat">
              <a:noFill/>
              <a:miter lim="400000"/>
            </a:ln>
            <a:effectLst/>
          </p:spPr>
        </p:pic>
        <p:pic>
          <p:nvPicPr>
            <p:cNvPr id="8829"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8830" name="Image" descr="Image"/>
            <p:cNvPicPr>
              <a:picLocks noChangeAspect="1"/>
            </p:cNvPicPr>
            <p:nvPr/>
          </p:nvPicPr>
          <p:blipFill>
            <a:blip r:embed="rId10">
              <a:extLst/>
            </a:blip>
            <a:stretch>
              <a:fillRect/>
            </a:stretch>
          </p:blipFill>
          <p:spPr>
            <a:xfrm>
              <a:off x="1179453" y="1540675"/>
              <a:ext cx="390119" cy="463619"/>
            </a:xfrm>
            <a:prstGeom prst="rect">
              <a:avLst/>
            </a:prstGeom>
            <a:ln w="12700" cap="flat">
              <a:noFill/>
              <a:miter lim="400000"/>
            </a:ln>
            <a:effectLst/>
          </p:spPr>
        </p:pic>
        <p:pic>
          <p:nvPicPr>
            <p:cNvPr id="8831"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8832"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8833"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8834"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8835"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8836"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8837"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8838"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8839"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8840" name="Image" descr="Image"/>
            <p:cNvPicPr>
              <a:picLocks noChangeAspect="1"/>
            </p:cNvPicPr>
            <p:nvPr/>
          </p:nvPicPr>
          <p:blipFill>
            <a:blip r:embed="rId20">
              <a:extLst/>
            </a:blip>
            <a:stretch>
              <a:fillRect/>
            </a:stretch>
          </p:blipFill>
          <p:spPr>
            <a:xfrm>
              <a:off x="429968" y="59719"/>
              <a:ext cx="316563" cy="488035"/>
            </a:xfrm>
            <a:prstGeom prst="rect">
              <a:avLst/>
            </a:prstGeom>
            <a:ln w="12700" cap="flat">
              <a:noFill/>
              <a:miter lim="400000"/>
            </a:ln>
            <a:effectLst/>
          </p:spPr>
        </p:pic>
        <p:pic>
          <p:nvPicPr>
            <p:cNvPr id="8841"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8842"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8843" name="Image" descr="Image"/>
            <p:cNvPicPr>
              <a:picLocks noChangeAspect="1"/>
            </p:cNvPicPr>
            <p:nvPr/>
          </p:nvPicPr>
          <p:blipFill>
            <a:blip r:embed="rId23">
              <a:extLst/>
            </a:blip>
            <a:stretch>
              <a:fillRect/>
            </a:stretch>
          </p:blipFill>
          <p:spPr>
            <a:xfrm>
              <a:off x="1192732" y="550684"/>
              <a:ext cx="363560" cy="480420"/>
            </a:xfrm>
            <a:prstGeom prst="rect">
              <a:avLst/>
            </a:prstGeom>
            <a:ln w="12700" cap="flat">
              <a:noFill/>
              <a:miter lim="400000"/>
            </a:ln>
            <a:effectLst/>
          </p:spPr>
        </p:pic>
        <p:pic>
          <p:nvPicPr>
            <p:cNvPr id="8844"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8845"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8846"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8847"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8859" name="Group"/>
          <p:cNvGrpSpPr/>
          <p:nvPr/>
        </p:nvGrpSpPr>
        <p:grpSpPr>
          <a:xfrm>
            <a:off x="9342863" y="3617924"/>
            <a:ext cx="788538" cy="2517752"/>
            <a:chOff x="0" y="0"/>
            <a:chExt cx="788537" cy="2517750"/>
          </a:xfrm>
        </p:grpSpPr>
        <p:pic>
          <p:nvPicPr>
            <p:cNvPr id="8849" name="Image" descr="Image"/>
            <p:cNvPicPr>
              <a:picLocks noChangeAspect="1"/>
            </p:cNvPicPr>
            <p:nvPr/>
          </p:nvPicPr>
          <p:blipFill>
            <a:blip r:embed="rId27">
              <a:extLst/>
            </a:blip>
            <a:stretch>
              <a:fillRect/>
            </a:stretch>
          </p:blipFill>
          <p:spPr>
            <a:xfrm>
              <a:off x="24686" y="1049342"/>
              <a:ext cx="329907" cy="471295"/>
            </a:xfrm>
            <a:prstGeom prst="rect">
              <a:avLst/>
            </a:prstGeom>
            <a:ln w="12700" cap="flat">
              <a:noFill/>
              <a:miter lim="400000"/>
            </a:ln>
            <a:effectLst/>
          </p:spPr>
        </p:pic>
        <p:pic>
          <p:nvPicPr>
            <p:cNvPr id="8850" name="Image" descr="Image"/>
            <p:cNvPicPr>
              <a:picLocks noChangeAspect="1"/>
            </p:cNvPicPr>
            <p:nvPr/>
          </p:nvPicPr>
          <p:blipFill>
            <a:blip r:embed="rId23">
              <a:extLst/>
            </a:blip>
            <a:stretch>
              <a:fillRect/>
            </a:stretch>
          </p:blipFill>
          <p:spPr>
            <a:xfrm>
              <a:off x="0" y="0"/>
              <a:ext cx="379279" cy="501190"/>
            </a:xfrm>
            <a:prstGeom prst="rect">
              <a:avLst/>
            </a:prstGeom>
            <a:ln w="12700" cap="flat">
              <a:noFill/>
              <a:miter lim="400000"/>
            </a:ln>
            <a:effectLst/>
          </p:spPr>
        </p:pic>
        <p:pic>
          <p:nvPicPr>
            <p:cNvPr id="8851" name="Image" descr="Image"/>
            <p:cNvPicPr>
              <a:picLocks noChangeAspect="1"/>
            </p:cNvPicPr>
            <p:nvPr/>
          </p:nvPicPr>
          <p:blipFill>
            <a:blip r:embed="rId28">
              <a:extLst/>
            </a:blip>
            <a:stretch>
              <a:fillRect/>
            </a:stretch>
          </p:blipFill>
          <p:spPr>
            <a:xfrm>
              <a:off x="418372" y="801"/>
              <a:ext cx="346561" cy="499588"/>
            </a:xfrm>
            <a:prstGeom prst="rect">
              <a:avLst/>
            </a:prstGeom>
            <a:ln w="12700" cap="flat">
              <a:noFill/>
              <a:miter lim="400000"/>
            </a:ln>
            <a:effectLst/>
          </p:spPr>
        </p:pic>
        <p:pic>
          <p:nvPicPr>
            <p:cNvPr id="8852" name="Image" descr="Image"/>
            <p:cNvPicPr>
              <a:picLocks noChangeAspect="1"/>
            </p:cNvPicPr>
            <p:nvPr/>
          </p:nvPicPr>
          <p:blipFill>
            <a:blip r:embed="rId29">
              <a:extLst/>
            </a:blip>
            <a:stretch>
              <a:fillRect/>
            </a:stretch>
          </p:blipFill>
          <p:spPr>
            <a:xfrm>
              <a:off x="440032" y="1584342"/>
              <a:ext cx="303242" cy="432783"/>
            </a:xfrm>
            <a:prstGeom prst="rect">
              <a:avLst/>
            </a:prstGeom>
            <a:ln w="12700" cap="flat">
              <a:noFill/>
              <a:miter lim="400000"/>
            </a:ln>
            <a:effectLst/>
          </p:spPr>
        </p:pic>
        <p:pic>
          <p:nvPicPr>
            <p:cNvPr id="8853" name="Image" descr="Image"/>
            <p:cNvPicPr>
              <a:picLocks noChangeAspect="1"/>
            </p:cNvPicPr>
            <p:nvPr/>
          </p:nvPicPr>
          <p:blipFill>
            <a:blip r:embed="rId30">
              <a:extLst/>
            </a:blip>
            <a:stretch>
              <a:fillRect/>
            </a:stretch>
          </p:blipFill>
          <p:spPr>
            <a:xfrm>
              <a:off x="5771" y="529370"/>
              <a:ext cx="367737" cy="491792"/>
            </a:xfrm>
            <a:prstGeom prst="rect">
              <a:avLst/>
            </a:prstGeom>
            <a:ln w="12700" cap="flat">
              <a:noFill/>
              <a:miter lim="400000"/>
            </a:ln>
            <a:effectLst/>
          </p:spPr>
        </p:pic>
        <p:pic>
          <p:nvPicPr>
            <p:cNvPr id="8854" name="Image" descr="Image"/>
            <p:cNvPicPr>
              <a:picLocks noChangeAspect="1"/>
            </p:cNvPicPr>
            <p:nvPr/>
          </p:nvPicPr>
          <p:blipFill>
            <a:blip r:embed="rId31">
              <a:extLst/>
            </a:blip>
            <a:stretch>
              <a:fillRect/>
            </a:stretch>
          </p:blipFill>
          <p:spPr>
            <a:xfrm>
              <a:off x="454305" y="1039093"/>
              <a:ext cx="274695" cy="491792"/>
            </a:xfrm>
            <a:prstGeom prst="rect">
              <a:avLst/>
            </a:prstGeom>
            <a:ln w="12700" cap="flat">
              <a:noFill/>
              <a:miter lim="400000"/>
            </a:ln>
            <a:effectLst/>
          </p:spPr>
        </p:pic>
        <p:pic>
          <p:nvPicPr>
            <p:cNvPr id="8855" name="Image" descr="Image"/>
            <p:cNvPicPr>
              <a:picLocks noChangeAspect="1"/>
            </p:cNvPicPr>
            <p:nvPr/>
          </p:nvPicPr>
          <p:blipFill>
            <a:blip r:embed="rId32">
              <a:extLst/>
            </a:blip>
            <a:stretch>
              <a:fillRect/>
            </a:stretch>
          </p:blipFill>
          <p:spPr>
            <a:xfrm>
              <a:off x="32354" y="1548816"/>
              <a:ext cx="314570" cy="491792"/>
            </a:xfrm>
            <a:prstGeom prst="rect">
              <a:avLst/>
            </a:prstGeom>
            <a:ln w="12700" cap="flat">
              <a:noFill/>
              <a:miter lim="400000"/>
            </a:ln>
            <a:effectLst/>
          </p:spPr>
        </p:pic>
        <p:pic>
          <p:nvPicPr>
            <p:cNvPr id="8856" name="Image" descr="Image"/>
            <p:cNvPicPr>
              <a:picLocks noChangeAspect="1"/>
            </p:cNvPicPr>
            <p:nvPr/>
          </p:nvPicPr>
          <p:blipFill>
            <a:blip r:embed="rId33">
              <a:extLst/>
            </a:blip>
            <a:stretch>
              <a:fillRect/>
            </a:stretch>
          </p:blipFill>
          <p:spPr>
            <a:xfrm>
              <a:off x="395069" y="2070582"/>
              <a:ext cx="393167" cy="445376"/>
            </a:xfrm>
            <a:prstGeom prst="rect">
              <a:avLst/>
            </a:prstGeom>
            <a:ln w="12700" cap="flat">
              <a:noFill/>
              <a:miter lim="400000"/>
            </a:ln>
            <a:effectLst/>
          </p:spPr>
        </p:pic>
        <p:pic>
          <p:nvPicPr>
            <p:cNvPr id="8857" name="Image" descr="Image"/>
            <p:cNvPicPr>
              <a:picLocks noChangeAspect="1"/>
            </p:cNvPicPr>
            <p:nvPr/>
          </p:nvPicPr>
          <p:blipFill>
            <a:blip r:embed="rId32">
              <a:extLst/>
            </a:blip>
            <a:stretch>
              <a:fillRect/>
            </a:stretch>
          </p:blipFill>
          <p:spPr>
            <a:xfrm>
              <a:off x="46052" y="2068788"/>
              <a:ext cx="287175" cy="448963"/>
            </a:xfrm>
            <a:prstGeom prst="rect">
              <a:avLst/>
            </a:prstGeom>
            <a:ln w="12700" cap="flat">
              <a:noFill/>
              <a:miter lim="400000"/>
            </a:ln>
            <a:effectLst/>
          </p:spPr>
        </p:pic>
        <p:pic>
          <p:nvPicPr>
            <p:cNvPr id="8858" name="Image" descr="Image"/>
            <p:cNvPicPr>
              <a:picLocks noChangeAspect="1"/>
            </p:cNvPicPr>
            <p:nvPr/>
          </p:nvPicPr>
          <p:blipFill>
            <a:blip r:embed="rId34">
              <a:extLst/>
            </a:blip>
            <a:stretch>
              <a:fillRect/>
            </a:stretch>
          </p:blipFill>
          <p:spPr>
            <a:xfrm>
              <a:off x="394767" y="529370"/>
              <a:ext cx="393771" cy="49179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raining_TRex"/>
          <p:cNvSpPr txBox="1"/>
          <p:nvPr>
            <p:ph type="title" idx="4294967295"/>
          </p:nvPr>
        </p:nvSpPr>
        <p:spPr>
          <a:xfrm>
            <a:off x="975868" y="-3518208"/>
            <a:ext cx="10464801" cy="3302001"/>
          </a:xfrm>
          <a:prstGeom prst="rect">
            <a:avLst/>
          </a:prstGeom>
        </p:spPr>
        <p:txBody>
          <a:bodyPr/>
          <a:lstStyle/>
          <a:p>
            <a:pPr/>
            <a:r>
              <a:t>Training_TRex</a:t>
            </a:r>
          </a:p>
        </p:txBody>
      </p:sp>
      <p:pic>
        <p:nvPicPr>
          <p:cNvPr id="195" name="Screen Shot 2020-11-01 at 10.39.58 AM.png" descr="Screen Shot 2020-11-01 at 10.39.58 AM.png"/>
          <p:cNvPicPr>
            <a:picLocks noChangeAspect="1"/>
          </p:cNvPicPr>
          <p:nvPr/>
        </p:nvPicPr>
        <p:blipFill>
          <a:blip r:embed="rId3">
            <a:extLst/>
          </a:blip>
          <a:srcRect l="0" t="0" r="0" b="32092"/>
          <a:stretch>
            <a:fillRect/>
          </a:stretch>
        </p:blipFill>
        <p:spPr>
          <a:xfrm>
            <a:off x="31750" y="26665"/>
            <a:ext cx="12941300" cy="6587251"/>
          </a:xfrm>
          <a:prstGeom prst="rect">
            <a:avLst/>
          </a:prstGeom>
          <a:ln w="12700">
            <a:miter lim="400000"/>
          </a:ln>
        </p:spPr>
      </p:pic>
      <p:pic>
        <p:nvPicPr>
          <p:cNvPr id="196"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197" name="Image" descr="Image"/>
          <p:cNvPicPr>
            <a:picLocks noChangeAspect="1"/>
          </p:cNvPicPr>
          <p:nvPr/>
        </p:nvPicPr>
        <p:blipFill>
          <a:blip r:embed="rId5">
            <a:extLst/>
          </a:blip>
          <a:stretch>
            <a:fillRect/>
          </a:stretch>
        </p:blipFill>
        <p:spPr>
          <a:xfrm flipH="1">
            <a:off x="2444808" y="7401178"/>
            <a:ext cx="1793517" cy="1793516"/>
          </a:xfrm>
          <a:prstGeom prst="rect">
            <a:avLst/>
          </a:prstGeom>
          <a:ln w="12700">
            <a:miter lim="400000"/>
          </a:ln>
        </p:spPr>
      </p:pic>
      <p:pic>
        <p:nvPicPr>
          <p:cNvPr id="198" name="Image" descr="Image"/>
          <p:cNvPicPr>
            <a:picLocks noChangeAspect="1"/>
          </p:cNvPicPr>
          <p:nvPr/>
        </p:nvPicPr>
        <p:blipFill>
          <a:blip r:embed="rId6">
            <a:extLst/>
          </a:blip>
          <a:stretch>
            <a:fillRect/>
          </a:stretch>
        </p:blipFill>
        <p:spPr>
          <a:xfrm>
            <a:off x="5580474" y="7740655"/>
            <a:ext cx="1882507" cy="1089972"/>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6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86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86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8911" name="Group"/>
          <p:cNvGrpSpPr/>
          <p:nvPr/>
        </p:nvGrpSpPr>
        <p:grpSpPr>
          <a:xfrm>
            <a:off x="143751" y="171451"/>
            <a:ext cx="1270001" cy="9410697"/>
            <a:chOff x="0" y="0"/>
            <a:chExt cx="1270000" cy="9410696"/>
          </a:xfrm>
        </p:grpSpPr>
        <p:grpSp>
          <p:nvGrpSpPr>
            <p:cNvPr id="8870" name="Group"/>
            <p:cNvGrpSpPr/>
            <p:nvPr/>
          </p:nvGrpSpPr>
          <p:grpSpPr>
            <a:xfrm flipH="1">
              <a:off x="0" y="0"/>
              <a:ext cx="1270000" cy="1270000"/>
              <a:chOff x="0" y="0"/>
              <a:chExt cx="1270000" cy="1270000"/>
            </a:xfrm>
          </p:grpSpPr>
          <p:sp>
            <p:nvSpPr>
              <p:cNvPr id="88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69" name="Group"/>
              <p:cNvGrpSpPr/>
              <p:nvPr/>
            </p:nvGrpSpPr>
            <p:grpSpPr>
              <a:xfrm>
                <a:off x="46001" y="46001"/>
                <a:ext cx="1177998" cy="1177998"/>
                <a:chOff x="0" y="0"/>
                <a:chExt cx="1177997" cy="1177997"/>
              </a:xfrm>
            </p:grpSpPr>
            <p:pic>
              <p:nvPicPr>
                <p:cNvPr id="886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86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873" name="Group"/>
            <p:cNvGrpSpPr/>
            <p:nvPr/>
          </p:nvGrpSpPr>
          <p:grpSpPr>
            <a:xfrm flipH="1">
              <a:off x="0" y="6776780"/>
              <a:ext cx="1270000" cy="1270001"/>
              <a:chOff x="0" y="0"/>
              <a:chExt cx="1270000" cy="1270000"/>
            </a:xfrm>
          </p:grpSpPr>
          <p:sp>
            <p:nvSpPr>
              <p:cNvPr id="88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87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876" name="Group"/>
            <p:cNvGrpSpPr/>
            <p:nvPr/>
          </p:nvGrpSpPr>
          <p:grpSpPr>
            <a:xfrm flipH="1">
              <a:off x="0" y="8140696"/>
              <a:ext cx="1270000" cy="1270001"/>
              <a:chOff x="0" y="0"/>
              <a:chExt cx="1270000" cy="1270000"/>
            </a:xfrm>
          </p:grpSpPr>
          <p:sp>
            <p:nvSpPr>
              <p:cNvPr id="88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87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886" name="Group"/>
            <p:cNvGrpSpPr/>
            <p:nvPr/>
          </p:nvGrpSpPr>
          <p:grpSpPr>
            <a:xfrm flipH="1">
              <a:off x="0" y="1356782"/>
              <a:ext cx="1270000" cy="1270001"/>
              <a:chOff x="0" y="0"/>
              <a:chExt cx="1270000" cy="1270000"/>
            </a:xfrm>
          </p:grpSpPr>
          <p:sp>
            <p:nvSpPr>
              <p:cNvPr id="88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85" name="Group"/>
              <p:cNvGrpSpPr/>
              <p:nvPr/>
            </p:nvGrpSpPr>
            <p:grpSpPr>
              <a:xfrm flipH="1">
                <a:off x="47625" y="56900"/>
                <a:ext cx="1174751" cy="1156200"/>
                <a:chOff x="0" y="0"/>
                <a:chExt cx="1174749" cy="1156199"/>
              </a:xfrm>
            </p:grpSpPr>
            <p:pic>
              <p:nvPicPr>
                <p:cNvPr id="887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87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88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88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88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88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88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894" name="Group"/>
            <p:cNvGrpSpPr/>
            <p:nvPr/>
          </p:nvGrpSpPr>
          <p:grpSpPr>
            <a:xfrm flipH="1">
              <a:off x="0" y="4057648"/>
              <a:ext cx="1270000" cy="1270001"/>
              <a:chOff x="0" y="0"/>
              <a:chExt cx="1270000" cy="1270000"/>
            </a:xfrm>
          </p:grpSpPr>
          <p:sp>
            <p:nvSpPr>
              <p:cNvPr id="88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93" name="Group"/>
              <p:cNvGrpSpPr/>
              <p:nvPr/>
            </p:nvGrpSpPr>
            <p:grpSpPr>
              <a:xfrm>
                <a:off x="47624" y="74251"/>
                <a:ext cx="1174751" cy="1129000"/>
                <a:chOff x="0" y="0"/>
                <a:chExt cx="1174749" cy="1128998"/>
              </a:xfrm>
            </p:grpSpPr>
            <p:pic>
              <p:nvPicPr>
                <p:cNvPr id="888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88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89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89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89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901" name="Group"/>
            <p:cNvGrpSpPr/>
            <p:nvPr/>
          </p:nvGrpSpPr>
          <p:grpSpPr>
            <a:xfrm flipH="1">
              <a:off x="0" y="5414431"/>
              <a:ext cx="1270000" cy="1270001"/>
              <a:chOff x="0" y="0"/>
              <a:chExt cx="1270000" cy="1270000"/>
            </a:xfrm>
          </p:grpSpPr>
          <p:sp>
            <p:nvSpPr>
              <p:cNvPr id="88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00" name="Group"/>
              <p:cNvGrpSpPr/>
              <p:nvPr/>
            </p:nvGrpSpPr>
            <p:grpSpPr>
              <a:xfrm>
                <a:off x="47625" y="45767"/>
                <a:ext cx="1174751" cy="1178466"/>
                <a:chOff x="0" y="0"/>
                <a:chExt cx="1174750" cy="1178465"/>
              </a:xfrm>
            </p:grpSpPr>
            <p:pic>
              <p:nvPicPr>
                <p:cNvPr id="889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89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89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89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910" name="Group"/>
            <p:cNvGrpSpPr/>
            <p:nvPr/>
          </p:nvGrpSpPr>
          <p:grpSpPr>
            <a:xfrm flipH="1">
              <a:off x="0" y="2713565"/>
              <a:ext cx="1270000" cy="1270001"/>
              <a:chOff x="0" y="0"/>
              <a:chExt cx="1270000" cy="1270000"/>
            </a:xfrm>
          </p:grpSpPr>
          <p:sp>
            <p:nvSpPr>
              <p:cNvPr id="89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09" name="Group"/>
              <p:cNvGrpSpPr/>
              <p:nvPr/>
            </p:nvGrpSpPr>
            <p:grpSpPr>
              <a:xfrm>
                <a:off x="63500" y="30985"/>
                <a:ext cx="1111251" cy="1217225"/>
                <a:chOff x="0" y="0"/>
                <a:chExt cx="1111250" cy="1217223"/>
              </a:xfrm>
            </p:grpSpPr>
            <p:pic>
              <p:nvPicPr>
                <p:cNvPr id="890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90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90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90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90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90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957" name="Group"/>
          <p:cNvGrpSpPr/>
          <p:nvPr/>
        </p:nvGrpSpPr>
        <p:grpSpPr>
          <a:xfrm>
            <a:off x="11578348" y="171451"/>
            <a:ext cx="1270001" cy="9410698"/>
            <a:chOff x="0" y="0"/>
            <a:chExt cx="1270000" cy="9410696"/>
          </a:xfrm>
        </p:grpSpPr>
        <p:grpSp>
          <p:nvGrpSpPr>
            <p:cNvPr id="8916" name="Group"/>
            <p:cNvGrpSpPr/>
            <p:nvPr/>
          </p:nvGrpSpPr>
          <p:grpSpPr>
            <a:xfrm flipH="1">
              <a:off x="0" y="0"/>
              <a:ext cx="1270000" cy="1270000"/>
              <a:chOff x="0" y="0"/>
              <a:chExt cx="1270000" cy="1270000"/>
            </a:xfrm>
          </p:grpSpPr>
          <p:sp>
            <p:nvSpPr>
              <p:cNvPr id="89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15" name="Group"/>
              <p:cNvGrpSpPr/>
              <p:nvPr/>
            </p:nvGrpSpPr>
            <p:grpSpPr>
              <a:xfrm>
                <a:off x="46001" y="46001"/>
                <a:ext cx="1177998" cy="1177998"/>
                <a:chOff x="0" y="0"/>
                <a:chExt cx="1177997" cy="1177997"/>
              </a:xfrm>
            </p:grpSpPr>
            <p:pic>
              <p:nvPicPr>
                <p:cNvPr id="891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91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919" name="Group"/>
            <p:cNvGrpSpPr/>
            <p:nvPr/>
          </p:nvGrpSpPr>
          <p:grpSpPr>
            <a:xfrm flipH="1">
              <a:off x="0" y="6776780"/>
              <a:ext cx="1270000" cy="1270001"/>
              <a:chOff x="0" y="0"/>
              <a:chExt cx="1270000" cy="1270000"/>
            </a:xfrm>
          </p:grpSpPr>
          <p:sp>
            <p:nvSpPr>
              <p:cNvPr id="89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91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922" name="Group"/>
            <p:cNvGrpSpPr/>
            <p:nvPr/>
          </p:nvGrpSpPr>
          <p:grpSpPr>
            <a:xfrm flipH="1">
              <a:off x="0" y="8140696"/>
              <a:ext cx="1270000" cy="1270001"/>
              <a:chOff x="0" y="0"/>
              <a:chExt cx="1270000" cy="1270000"/>
            </a:xfrm>
          </p:grpSpPr>
          <p:sp>
            <p:nvSpPr>
              <p:cNvPr id="89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92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932" name="Group"/>
            <p:cNvGrpSpPr/>
            <p:nvPr/>
          </p:nvGrpSpPr>
          <p:grpSpPr>
            <a:xfrm flipH="1">
              <a:off x="0" y="1356782"/>
              <a:ext cx="1270000" cy="1270001"/>
              <a:chOff x="0" y="0"/>
              <a:chExt cx="1270000" cy="1270000"/>
            </a:xfrm>
          </p:grpSpPr>
          <p:sp>
            <p:nvSpPr>
              <p:cNvPr id="89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31" name="Group"/>
              <p:cNvGrpSpPr/>
              <p:nvPr/>
            </p:nvGrpSpPr>
            <p:grpSpPr>
              <a:xfrm flipH="1">
                <a:off x="47625" y="56900"/>
                <a:ext cx="1174751" cy="1156200"/>
                <a:chOff x="0" y="0"/>
                <a:chExt cx="1174749" cy="1156199"/>
              </a:xfrm>
            </p:grpSpPr>
            <p:pic>
              <p:nvPicPr>
                <p:cNvPr id="892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92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92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92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92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92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93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940" name="Group"/>
            <p:cNvGrpSpPr/>
            <p:nvPr/>
          </p:nvGrpSpPr>
          <p:grpSpPr>
            <a:xfrm flipH="1">
              <a:off x="0" y="4057648"/>
              <a:ext cx="1270000" cy="1270001"/>
              <a:chOff x="0" y="0"/>
              <a:chExt cx="1270000" cy="1270000"/>
            </a:xfrm>
          </p:grpSpPr>
          <p:sp>
            <p:nvSpPr>
              <p:cNvPr id="89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39" name="Group"/>
              <p:cNvGrpSpPr/>
              <p:nvPr/>
            </p:nvGrpSpPr>
            <p:grpSpPr>
              <a:xfrm>
                <a:off x="47624" y="74251"/>
                <a:ext cx="1174751" cy="1129000"/>
                <a:chOff x="0" y="0"/>
                <a:chExt cx="1174749" cy="1128998"/>
              </a:xfrm>
            </p:grpSpPr>
            <p:pic>
              <p:nvPicPr>
                <p:cNvPr id="893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93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93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93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93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947" name="Group"/>
            <p:cNvGrpSpPr/>
            <p:nvPr/>
          </p:nvGrpSpPr>
          <p:grpSpPr>
            <a:xfrm flipH="1">
              <a:off x="0" y="5414431"/>
              <a:ext cx="1270000" cy="1270001"/>
              <a:chOff x="0" y="0"/>
              <a:chExt cx="1270000" cy="1270000"/>
            </a:xfrm>
          </p:grpSpPr>
          <p:sp>
            <p:nvSpPr>
              <p:cNvPr id="89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46" name="Group"/>
              <p:cNvGrpSpPr/>
              <p:nvPr/>
            </p:nvGrpSpPr>
            <p:grpSpPr>
              <a:xfrm>
                <a:off x="47625" y="45767"/>
                <a:ext cx="1174751" cy="1178466"/>
                <a:chOff x="0" y="0"/>
                <a:chExt cx="1174750" cy="1178465"/>
              </a:xfrm>
            </p:grpSpPr>
            <p:pic>
              <p:nvPicPr>
                <p:cNvPr id="894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94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94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94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956" name="Group"/>
            <p:cNvGrpSpPr/>
            <p:nvPr/>
          </p:nvGrpSpPr>
          <p:grpSpPr>
            <a:xfrm flipH="1">
              <a:off x="0" y="2713565"/>
              <a:ext cx="1270000" cy="1270001"/>
              <a:chOff x="0" y="0"/>
              <a:chExt cx="1270000" cy="1270000"/>
            </a:xfrm>
          </p:grpSpPr>
          <p:sp>
            <p:nvSpPr>
              <p:cNvPr id="89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55" name="Group"/>
              <p:cNvGrpSpPr/>
              <p:nvPr/>
            </p:nvGrpSpPr>
            <p:grpSpPr>
              <a:xfrm>
                <a:off x="63500" y="30985"/>
                <a:ext cx="1111251" cy="1217225"/>
                <a:chOff x="0" y="0"/>
                <a:chExt cx="1111250" cy="1217223"/>
              </a:xfrm>
            </p:grpSpPr>
            <p:pic>
              <p:nvPicPr>
                <p:cNvPr id="894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95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95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95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95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95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968" name="Group"/>
          <p:cNvGrpSpPr/>
          <p:nvPr/>
        </p:nvGrpSpPr>
        <p:grpSpPr>
          <a:xfrm>
            <a:off x="9342863" y="3617924"/>
            <a:ext cx="788538" cy="2517752"/>
            <a:chOff x="0" y="0"/>
            <a:chExt cx="788537" cy="2517750"/>
          </a:xfrm>
        </p:grpSpPr>
        <p:pic>
          <p:nvPicPr>
            <p:cNvPr id="8958" name="Image" descr="Image"/>
            <p:cNvPicPr>
              <a:picLocks noChangeAspect="1"/>
            </p:cNvPicPr>
            <p:nvPr/>
          </p:nvPicPr>
          <p:blipFill>
            <a:blip r:embed="rId8">
              <a:extLst/>
            </a:blip>
            <a:stretch>
              <a:fillRect/>
            </a:stretch>
          </p:blipFill>
          <p:spPr>
            <a:xfrm>
              <a:off x="24686" y="1049342"/>
              <a:ext cx="329907" cy="471295"/>
            </a:xfrm>
            <a:prstGeom prst="rect">
              <a:avLst/>
            </a:prstGeom>
            <a:ln w="12700" cap="flat">
              <a:noFill/>
              <a:miter lim="400000"/>
            </a:ln>
            <a:effectLst/>
          </p:spPr>
        </p:pic>
        <p:pic>
          <p:nvPicPr>
            <p:cNvPr id="8959" name="Image" descr="Image"/>
            <p:cNvPicPr>
              <a:picLocks noChangeAspect="1"/>
            </p:cNvPicPr>
            <p:nvPr/>
          </p:nvPicPr>
          <p:blipFill>
            <a:blip r:embed="rId9">
              <a:extLst/>
            </a:blip>
            <a:stretch>
              <a:fillRect/>
            </a:stretch>
          </p:blipFill>
          <p:spPr>
            <a:xfrm>
              <a:off x="0" y="0"/>
              <a:ext cx="379279" cy="501190"/>
            </a:xfrm>
            <a:prstGeom prst="rect">
              <a:avLst/>
            </a:prstGeom>
            <a:ln w="12700" cap="flat">
              <a:noFill/>
              <a:miter lim="400000"/>
            </a:ln>
            <a:effectLst/>
          </p:spPr>
        </p:pic>
        <p:pic>
          <p:nvPicPr>
            <p:cNvPr id="8960" name="Image" descr="Image"/>
            <p:cNvPicPr>
              <a:picLocks noChangeAspect="1"/>
            </p:cNvPicPr>
            <p:nvPr/>
          </p:nvPicPr>
          <p:blipFill>
            <a:blip r:embed="rId10">
              <a:extLst/>
            </a:blip>
            <a:stretch>
              <a:fillRect/>
            </a:stretch>
          </p:blipFill>
          <p:spPr>
            <a:xfrm>
              <a:off x="418372" y="801"/>
              <a:ext cx="346561" cy="499588"/>
            </a:xfrm>
            <a:prstGeom prst="rect">
              <a:avLst/>
            </a:prstGeom>
            <a:ln w="12700" cap="flat">
              <a:noFill/>
              <a:miter lim="400000"/>
            </a:ln>
            <a:effectLst/>
          </p:spPr>
        </p:pic>
        <p:pic>
          <p:nvPicPr>
            <p:cNvPr id="8961" name="Image" descr="Image"/>
            <p:cNvPicPr>
              <a:picLocks noChangeAspect="1"/>
            </p:cNvPicPr>
            <p:nvPr/>
          </p:nvPicPr>
          <p:blipFill>
            <a:blip r:embed="rId11">
              <a:extLst/>
            </a:blip>
            <a:stretch>
              <a:fillRect/>
            </a:stretch>
          </p:blipFill>
          <p:spPr>
            <a:xfrm>
              <a:off x="440032" y="1584342"/>
              <a:ext cx="303242" cy="432783"/>
            </a:xfrm>
            <a:prstGeom prst="rect">
              <a:avLst/>
            </a:prstGeom>
            <a:ln w="12700" cap="flat">
              <a:noFill/>
              <a:miter lim="400000"/>
            </a:ln>
            <a:effectLst/>
          </p:spPr>
        </p:pic>
        <p:pic>
          <p:nvPicPr>
            <p:cNvPr id="8962" name="Image" descr="Image"/>
            <p:cNvPicPr>
              <a:picLocks noChangeAspect="1"/>
            </p:cNvPicPr>
            <p:nvPr/>
          </p:nvPicPr>
          <p:blipFill>
            <a:blip r:embed="rId12">
              <a:extLst/>
            </a:blip>
            <a:stretch>
              <a:fillRect/>
            </a:stretch>
          </p:blipFill>
          <p:spPr>
            <a:xfrm>
              <a:off x="5771" y="529370"/>
              <a:ext cx="367737" cy="491792"/>
            </a:xfrm>
            <a:prstGeom prst="rect">
              <a:avLst/>
            </a:prstGeom>
            <a:ln w="12700" cap="flat">
              <a:noFill/>
              <a:miter lim="400000"/>
            </a:ln>
            <a:effectLst/>
          </p:spPr>
        </p:pic>
        <p:pic>
          <p:nvPicPr>
            <p:cNvPr id="8963" name="Image" descr="Image"/>
            <p:cNvPicPr>
              <a:picLocks noChangeAspect="1"/>
            </p:cNvPicPr>
            <p:nvPr/>
          </p:nvPicPr>
          <p:blipFill>
            <a:blip r:embed="rId13">
              <a:extLst/>
            </a:blip>
            <a:stretch>
              <a:fillRect/>
            </a:stretch>
          </p:blipFill>
          <p:spPr>
            <a:xfrm>
              <a:off x="454305" y="1039093"/>
              <a:ext cx="274695" cy="491792"/>
            </a:xfrm>
            <a:prstGeom prst="rect">
              <a:avLst/>
            </a:prstGeom>
            <a:ln w="12700" cap="flat">
              <a:noFill/>
              <a:miter lim="400000"/>
            </a:ln>
            <a:effectLst/>
          </p:spPr>
        </p:pic>
        <p:pic>
          <p:nvPicPr>
            <p:cNvPr id="8964" name="Image" descr="Image"/>
            <p:cNvPicPr>
              <a:picLocks noChangeAspect="1"/>
            </p:cNvPicPr>
            <p:nvPr/>
          </p:nvPicPr>
          <p:blipFill>
            <a:blip r:embed="rId14">
              <a:extLst/>
            </a:blip>
            <a:stretch>
              <a:fillRect/>
            </a:stretch>
          </p:blipFill>
          <p:spPr>
            <a:xfrm>
              <a:off x="32354" y="1548816"/>
              <a:ext cx="314570" cy="491792"/>
            </a:xfrm>
            <a:prstGeom prst="rect">
              <a:avLst/>
            </a:prstGeom>
            <a:ln w="12700" cap="flat">
              <a:noFill/>
              <a:miter lim="400000"/>
            </a:ln>
            <a:effectLst/>
          </p:spPr>
        </p:pic>
        <p:pic>
          <p:nvPicPr>
            <p:cNvPr id="8965" name="Image" descr="Image"/>
            <p:cNvPicPr>
              <a:picLocks noChangeAspect="1"/>
            </p:cNvPicPr>
            <p:nvPr/>
          </p:nvPicPr>
          <p:blipFill>
            <a:blip r:embed="rId15">
              <a:extLst/>
            </a:blip>
            <a:stretch>
              <a:fillRect/>
            </a:stretch>
          </p:blipFill>
          <p:spPr>
            <a:xfrm>
              <a:off x="395069" y="2070582"/>
              <a:ext cx="393167" cy="445376"/>
            </a:xfrm>
            <a:prstGeom prst="rect">
              <a:avLst/>
            </a:prstGeom>
            <a:ln w="12700" cap="flat">
              <a:noFill/>
              <a:miter lim="400000"/>
            </a:ln>
            <a:effectLst/>
          </p:spPr>
        </p:pic>
        <p:pic>
          <p:nvPicPr>
            <p:cNvPr id="8966" name="Image" descr="Image"/>
            <p:cNvPicPr>
              <a:picLocks noChangeAspect="1"/>
            </p:cNvPicPr>
            <p:nvPr/>
          </p:nvPicPr>
          <p:blipFill>
            <a:blip r:embed="rId14">
              <a:extLst/>
            </a:blip>
            <a:stretch>
              <a:fillRect/>
            </a:stretch>
          </p:blipFill>
          <p:spPr>
            <a:xfrm>
              <a:off x="46052" y="2068788"/>
              <a:ext cx="287175" cy="448963"/>
            </a:xfrm>
            <a:prstGeom prst="rect">
              <a:avLst/>
            </a:prstGeom>
            <a:ln w="12700" cap="flat">
              <a:noFill/>
              <a:miter lim="400000"/>
            </a:ln>
            <a:effectLst/>
          </p:spPr>
        </p:pic>
        <p:pic>
          <p:nvPicPr>
            <p:cNvPr id="8967" name="Image" descr="Image"/>
            <p:cNvPicPr>
              <a:picLocks noChangeAspect="1"/>
            </p:cNvPicPr>
            <p:nvPr/>
          </p:nvPicPr>
          <p:blipFill>
            <a:blip r:embed="rId16">
              <a:extLst/>
            </a:blip>
            <a:stretch>
              <a:fillRect/>
            </a:stretch>
          </p:blipFill>
          <p:spPr>
            <a:xfrm>
              <a:off x="394767" y="529370"/>
              <a:ext cx="393771" cy="491792"/>
            </a:xfrm>
            <a:prstGeom prst="rect">
              <a:avLst/>
            </a:prstGeom>
            <a:ln w="12700" cap="flat">
              <a:noFill/>
              <a:miter lim="400000"/>
            </a:ln>
            <a:effectLst/>
          </p:spPr>
        </p:pic>
      </p:grpSp>
      <p:grpSp>
        <p:nvGrpSpPr>
          <p:cNvPr id="8989" name="Group"/>
          <p:cNvGrpSpPr/>
          <p:nvPr/>
        </p:nvGrpSpPr>
        <p:grpSpPr>
          <a:xfrm>
            <a:off x="1391130" y="4286488"/>
            <a:ext cx="2287413" cy="2401123"/>
            <a:chOff x="0" y="0"/>
            <a:chExt cx="2287411" cy="2401121"/>
          </a:xfrm>
        </p:grpSpPr>
        <p:pic>
          <p:nvPicPr>
            <p:cNvPr id="8969"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8970"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8971"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8972"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8973"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8974"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8975"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8976"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8977"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8978"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8979"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8980"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8981"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8982" name="Image" descr="Image"/>
            <p:cNvPicPr>
              <a:picLocks noChangeAspect="1"/>
            </p:cNvPicPr>
            <p:nvPr/>
          </p:nvPicPr>
          <p:blipFill>
            <a:blip r:embed="rId9">
              <a:extLst/>
            </a:blip>
            <a:stretch>
              <a:fillRect/>
            </a:stretch>
          </p:blipFill>
          <p:spPr>
            <a:xfrm>
              <a:off x="1137119" y="549259"/>
              <a:ext cx="363560" cy="480419"/>
            </a:xfrm>
            <a:prstGeom prst="rect">
              <a:avLst/>
            </a:prstGeom>
            <a:ln w="12700" cap="flat">
              <a:noFill/>
              <a:miter lim="400000"/>
            </a:ln>
            <a:effectLst/>
          </p:spPr>
        </p:pic>
        <p:pic>
          <p:nvPicPr>
            <p:cNvPr id="8983"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8984"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8985"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8986"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8987" name="Image" descr="Image"/>
            <p:cNvPicPr>
              <a:picLocks noChangeAspect="1"/>
            </p:cNvPicPr>
            <p:nvPr/>
          </p:nvPicPr>
          <p:blipFill>
            <a:blip r:embed="rId8">
              <a:extLst/>
            </a:blip>
            <a:stretch>
              <a:fillRect/>
            </a:stretch>
          </p:blipFill>
          <p:spPr>
            <a:xfrm>
              <a:off x="407231" y="1393621"/>
              <a:ext cx="342420" cy="489170"/>
            </a:xfrm>
            <a:prstGeom prst="rect">
              <a:avLst/>
            </a:prstGeom>
            <a:ln w="12700" cap="flat">
              <a:noFill/>
              <a:miter lim="400000"/>
            </a:ln>
            <a:effectLst/>
          </p:spPr>
        </p:pic>
        <p:pic>
          <p:nvPicPr>
            <p:cNvPr id="8988"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9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99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99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041" name="Group"/>
          <p:cNvGrpSpPr/>
          <p:nvPr/>
        </p:nvGrpSpPr>
        <p:grpSpPr>
          <a:xfrm>
            <a:off x="143751" y="171451"/>
            <a:ext cx="1270001" cy="9410697"/>
            <a:chOff x="0" y="0"/>
            <a:chExt cx="1270000" cy="9410696"/>
          </a:xfrm>
        </p:grpSpPr>
        <p:grpSp>
          <p:nvGrpSpPr>
            <p:cNvPr id="9000" name="Group"/>
            <p:cNvGrpSpPr/>
            <p:nvPr/>
          </p:nvGrpSpPr>
          <p:grpSpPr>
            <a:xfrm flipH="1">
              <a:off x="0" y="0"/>
              <a:ext cx="1270000" cy="1270000"/>
              <a:chOff x="0" y="0"/>
              <a:chExt cx="1270000" cy="1270000"/>
            </a:xfrm>
          </p:grpSpPr>
          <p:sp>
            <p:nvSpPr>
              <p:cNvPr id="89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99" name="Group"/>
              <p:cNvGrpSpPr/>
              <p:nvPr/>
            </p:nvGrpSpPr>
            <p:grpSpPr>
              <a:xfrm>
                <a:off x="46001" y="46001"/>
                <a:ext cx="1177998" cy="1177998"/>
                <a:chOff x="0" y="0"/>
                <a:chExt cx="1177997" cy="1177997"/>
              </a:xfrm>
            </p:grpSpPr>
            <p:pic>
              <p:nvPicPr>
                <p:cNvPr id="899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99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003" name="Group"/>
            <p:cNvGrpSpPr/>
            <p:nvPr/>
          </p:nvGrpSpPr>
          <p:grpSpPr>
            <a:xfrm flipH="1">
              <a:off x="0" y="6776780"/>
              <a:ext cx="1270000" cy="1270001"/>
              <a:chOff x="0" y="0"/>
              <a:chExt cx="1270000" cy="1270000"/>
            </a:xfrm>
          </p:grpSpPr>
          <p:sp>
            <p:nvSpPr>
              <p:cNvPr id="90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00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006" name="Group"/>
            <p:cNvGrpSpPr/>
            <p:nvPr/>
          </p:nvGrpSpPr>
          <p:grpSpPr>
            <a:xfrm flipH="1">
              <a:off x="0" y="8140696"/>
              <a:ext cx="1270000" cy="1270001"/>
              <a:chOff x="0" y="0"/>
              <a:chExt cx="1270000" cy="1270000"/>
            </a:xfrm>
          </p:grpSpPr>
          <p:sp>
            <p:nvSpPr>
              <p:cNvPr id="90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00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016" name="Group"/>
            <p:cNvGrpSpPr/>
            <p:nvPr/>
          </p:nvGrpSpPr>
          <p:grpSpPr>
            <a:xfrm flipH="1">
              <a:off x="0" y="1356782"/>
              <a:ext cx="1270000" cy="1270001"/>
              <a:chOff x="0" y="0"/>
              <a:chExt cx="1270000" cy="1270000"/>
            </a:xfrm>
          </p:grpSpPr>
          <p:sp>
            <p:nvSpPr>
              <p:cNvPr id="90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15" name="Group"/>
              <p:cNvGrpSpPr/>
              <p:nvPr/>
            </p:nvGrpSpPr>
            <p:grpSpPr>
              <a:xfrm flipH="1">
                <a:off x="47625" y="56900"/>
                <a:ext cx="1174751" cy="1156200"/>
                <a:chOff x="0" y="0"/>
                <a:chExt cx="1174749" cy="1156199"/>
              </a:xfrm>
            </p:grpSpPr>
            <p:pic>
              <p:nvPicPr>
                <p:cNvPr id="900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00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01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01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01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01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01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024" name="Group"/>
            <p:cNvGrpSpPr/>
            <p:nvPr/>
          </p:nvGrpSpPr>
          <p:grpSpPr>
            <a:xfrm flipH="1">
              <a:off x="0" y="4057648"/>
              <a:ext cx="1270000" cy="1270001"/>
              <a:chOff x="0" y="0"/>
              <a:chExt cx="1270000" cy="1270000"/>
            </a:xfrm>
          </p:grpSpPr>
          <p:sp>
            <p:nvSpPr>
              <p:cNvPr id="90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23" name="Group"/>
              <p:cNvGrpSpPr/>
              <p:nvPr/>
            </p:nvGrpSpPr>
            <p:grpSpPr>
              <a:xfrm>
                <a:off x="47624" y="74251"/>
                <a:ext cx="1174751" cy="1129000"/>
                <a:chOff x="0" y="0"/>
                <a:chExt cx="1174749" cy="1128998"/>
              </a:xfrm>
            </p:grpSpPr>
            <p:pic>
              <p:nvPicPr>
                <p:cNvPr id="901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01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02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02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02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031" name="Group"/>
            <p:cNvGrpSpPr/>
            <p:nvPr/>
          </p:nvGrpSpPr>
          <p:grpSpPr>
            <a:xfrm flipH="1">
              <a:off x="0" y="5414431"/>
              <a:ext cx="1270000" cy="1270001"/>
              <a:chOff x="0" y="0"/>
              <a:chExt cx="1270000" cy="1270000"/>
            </a:xfrm>
          </p:grpSpPr>
          <p:sp>
            <p:nvSpPr>
              <p:cNvPr id="90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30" name="Group"/>
              <p:cNvGrpSpPr/>
              <p:nvPr/>
            </p:nvGrpSpPr>
            <p:grpSpPr>
              <a:xfrm>
                <a:off x="47625" y="45767"/>
                <a:ext cx="1174751" cy="1178466"/>
                <a:chOff x="0" y="0"/>
                <a:chExt cx="1174750" cy="1178465"/>
              </a:xfrm>
            </p:grpSpPr>
            <p:pic>
              <p:nvPicPr>
                <p:cNvPr id="902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02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02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02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040" name="Group"/>
            <p:cNvGrpSpPr/>
            <p:nvPr/>
          </p:nvGrpSpPr>
          <p:grpSpPr>
            <a:xfrm flipH="1">
              <a:off x="0" y="2713565"/>
              <a:ext cx="1270000" cy="1270001"/>
              <a:chOff x="0" y="0"/>
              <a:chExt cx="1270000" cy="1270000"/>
            </a:xfrm>
          </p:grpSpPr>
          <p:sp>
            <p:nvSpPr>
              <p:cNvPr id="90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39" name="Group"/>
              <p:cNvGrpSpPr/>
              <p:nvPr/>
            </p:nvGrpSpPr>
            <p:grpSpPr>
              <a:xfrm>
                <a:off x="63500" y="30985"/>
                <a:ext cx="1111251" cy="1217225"/>
                <a:chOff x="0" y="0"/>
                <a:chExt cx="1111250" cy="1217223"/>
              </a:xfrm>
            </p:grpSpPr>
            <p:pic>
              <p:nvPicPr>
                <p:cNvPr id="903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03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03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03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03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03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087" name="Group"/>
          <p:cNvGrpSpPr/>
          <p:nvPr/>
        </p:nvGrpSpPr>
        <p:grpSpPr>
          <a:xfrm>
            <a:off x="11578348" y="171451"/>
            <a:ext cx="1270001" cy="9410698"/>
            <a:chOff x="0" y="0"/>
            <a:chExt cx="1270000" cy="9410696"/>
          </a:xfrm>
        </p:grpSpPr>
        <p:grpSp>
          <p:nvGrpSpPr>
            <p:cNvPr id="9046" name="Group"/>
            <p:cNvGrpSpPr/>
            <p:nvPr/>
          </p:nvGrpSpPr>
          <p:grpSpPr>
            <a:xfrm flipH="1">
              <a:off x="0" y="0"/>
              <a:ext cx="1270000" cy="1270000"/>
              <a:chOff x="0" y="0"/>
              <a:chExt cx="1270000" cy="1270000"/>
            </a:xfrm>
          </p:grpSpPr>
          <p:sp>
            <p:nvSpPr>
              <p:cNvPr id="90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45" name="Group"/>
              <p:cNvGrpSpPr/>
              <p:nvPr/>
            </p:nvGrpSpPr>
            <p:grpSpPr>
              <a:xfrm>
                <a:off x="46001" y="46001"/>
                <a:ext cx="1177998" cy="1177998"/>
                <a:chOff x="0" y="0"/>
                <a:chExt cx="1177997" cy="1177997"/>
              </a:xfrm>
            </p:grpSpPr>
            <p:pic>
              <p:nvPicPr>
                <p:cNvPr id="904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04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049" name="Group"/>
            <p:cNvGrpSpPr/>
            <p:nvPr/>
          </p:nvGrpSpPr>
          <p:grpSpPr>
            <a:xfrm flipH="1">
              <a:off x="0" y="6776780"/>
              <a:ext cx="1270000" cy="1270001"/>
              <a:chOff x="0" y="0"/>
              <a:chExt cx="1270000" cy="1270000"/>
            </a:xfrm>
          </p:grpSpPr>
          <p:sp>
            <p:nvSpPr>
              <p:cNvPr id="90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04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052" name="Group"/>
            <p:cNvGrpSpPr/>
            <p:nvPr/>
          </p:nvGrpSpPr>
          <p:grpSpPr>
            <a:xfrm flipH="1">
              <a:off x="0" y="8140696"/>
              <a:ext cx="1270000" cy="1270001"/>
              <a:chOff x="0" y="0"/>
              <a:chExt cx="1270000" cy="1270000"/>
            </a:xfrm>
          </p:grpSpPr>
          <p:sp>
            <p:nvSpPr>
              <p:cNvPr id="90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05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062" name="Group"/>
            <p:cNvGrpSpPr/>
            <p:nvPr/>
          </p:nvGrpSpPr>
          <p:grpSpPr>
            <a:xfrm flipH="1">
              <a:off x="0" y="1356782"/>
              <a:ext cx="1270000" cy="1270001"/>
              <a:chOff x="0" y="0"/>
              <a:chExt cx="1270000" cy="1270000"/>
            </a:xfrm>
          </p:grpSpPr>
          <p:sp>
            <p:nvSpPr>
              <p:cNvPr id="90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61" name="Group"/>
              <p:cNvGrpSpPr/>
              <p:nvPr/>
            </p:nvGrpSpPr>
            <p:grpSpPr>
              <a:xfrm flipH="1">
                <a:off x="47625" y="56900"/>
                <a:ext cx="1174751" cy="1156200"/>
                <a:chOff x="0" y="0"/>
                <a:chExt cx="1174749" cy="1156199"/>
              </a:xfrm>
            </p:grpSpPr>
            <p:pic>
              <p:nvPicPr>
                <p:cNvPr id="905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05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05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05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05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05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06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070" name="Group"/>
            <p:cNvGrpSpPr/>
            <p:nvPr/>
          </p:nvGrpSpPr>
          <p:grpSpPr>
            <a:xfrm flipH="1">
              <a:off x="0" y="4057648"/>
              <a:ext cx="1270000" cy="1270001"/>
              <a:chOff x="0" y="0"/>
              <a:chExt cx="1270000" cy="1270000"/>
            </a:xfrm>
          </p:grpSpPr>
          <p:sp>
            <p:nvSpPr>
              <p:cNvPr id="90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69" name="Group"/>
              <p:cNvGrpSpPr/>
              <p:nvPr/>
            </p:nvGrpSpPr>
            <p:grpSpPr>
              <a:xfrm>
                <a:off x="47624" y="74251"/>
                <a:ext cx="1174751" cy="1129000"/>
                <a:chOff x="0" y="0"/>
                <a:chExt cx="1174749" cy="1128998"/>
              </a:xfrm>
            </p:grpSpPr>
            <p:pic>
              <p:nvPicPr>
                <p:cNvPr id="906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06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06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06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06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077" name="Group"/>
            <p:cNvGrpSpPr/>
            <p:nvPr/>
          </p:nvGrpSpPr>
          <p:grpSpPr>
            <a:xfrm flipH="1">
              <a:off x="0" y="5414431"/>
              <a:ext cx="1270000" cy="1270001"/>
              <a:chOff x="0" y="0"/>
              <a:chExt cx="1270000" cy="1270000"/>
            </a:xfrm>
          </p:grpSpPr>
          <p:sp>
            <p:nvSpPr>
              <p:cNvPr id="90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76" name="Group"/>
              <p:cNvGrpSpPr/>
              <p:nvPr/>
            </p:nvGrpSpPr>
            <p:grpSpPr>
              <a:xfrm>
                <a:off x="47625" y="45767"/>
                <a:ext cx="1174751" cy="1178466"/>
                <a:chOff x="0" y="0"/>
                <a:chExt cx="1174750" cy="1178465"/>
              </a:xfrm>
            </p:grpSpPr>
            <p:pic>
              <p:nvPicPr>
                <p:cNvPr id="907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07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07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07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086" name="Group"/>
            <p:cNvGrpSpPr/>
            <p:nvPr/>
          </p:nvGrpSpPr>
          <p:grpSpPr>
            <a:xfrm flipH="1">
              <a:off x="0" y="2713565"/>
              <a:ext cx="1270000" cy="1270001"/>
              <a:chOff x="0" y="0"/>
              <a:chExt cx="1270000" cy="1270000"/>
            </a:xfrm>
          </p:grpSpPr>
          <p:sp>
            <p:nvSpPr>
              <p:cNvPr id="90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85" name="Group"/>
              <p:cNvGrpSpPr/>
              <p:nvPr/>
            </p:nvGrpSpPr>
            <p:grpSpPr>
              <a:xfrm>
                <a:off x="63500" y="30985"/>
                <a:ext cx="1111251" cy="1217225"/>
                <a:chOff x="0" y="0"/>
                <a:chExt cx="1111250" cy="1217223"/>
              </a:xfrm>
            </p:grpSpPr>
            <p:pic>
              <p:nvPicPr>
                <p:cNvPr id="907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08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08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08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08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08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099" name="Group"/>
          <p:cNvGrpSpPr/>
          <p:nvPr/>
        </p:nvGrpSpPr>
        <p:grpSpPr>
          <a:xfrm>
            <a:off x="9800052" y="4452967"/>
            <a:ext cx="1677325" cy="2068165"/>
            <a:chOff x="0" y="0"/>
            <a:chExt cx="1677323" cy="2068164"/>
          </a:xfrm>
        </p:grpSpPr>
        <p:pic>
          <p:nvPicPr>
            <p:cNvPr id="9088" name="Image" descr="Image"/>
            <p:cNvPicPr>
              <a:picLocks noChangeAspect="1"/>
            </p:cNvPicPr>
            <p:nvPr/>
          </p:nvPicPr>
          <p:blipFill>
            <a:blip r:embed="rId8">
              <a:extLst/>
            </a:blip>
            <a:stretch>
              <a:fillRect/>
            </a:stretch>
          </p:blipFill>
          <p:spPr>
            <a:xfrm>
              <a:off x="959511" y="1620995"/>
              <a:ext cx="393167" cy="445376"/>
            </a:xfrm>
            <a:prstGeom prst="rect">
              <a:avLst/>
            </a:prstGeom>
            <a:ln w="12700" cap="flat">
              <a:noFill/>
              <a:miter lim="400000"/>
            </a:ln>
            <a:effectLst/>
          </p:spPr>
        </p:pic>
        <p:pic>
          <p:nvPicPr>
            <p:cNvPr id="9089" name="Image" descr="Image"/>
            <p:cNvPicPr>
              <a:picLocks noChangeAspect="1"/>
            </p:cNvPicPr>
            <p:nvPr/>
          </p:nvPicPr>
          <p:blipFill>
            <a:blip r:embed="rId9">
              <a:extLst/>
            </a:blip>
            <a:stretch>
              <a:fillRect/>
            </a:stretch>
          </p:blipFill>
          <p:spPr>
            <a:xfrm>
              <a:off x="1390149" y="1619202"/>
              <a:ext cx="287175" cy="448963"/>
            </a:xfrm>
            <a:prstGeom prst="rect">
              <a:avLst/>
            </a:prstGeom>
            <a:ln w="12700" cap="flat">
              <a:noFill/>
              <a:miter lim="400000"/>
            </a:ln>
            <a:effectLst/>
          </p:spPr>
        </p:pic>
        <p:grpSp>
          <p:nvGrpSpPr>
            <p:cNvPr id="9098" name="Group"/>
            <p:cNvGrpSpPr/>
            <p:nvPr/>
          </p:nvGrpSpPr>
          <p:grpSpPr>
            <a:xfrm>
              <a:off x="-1" y="0"/>
              <a:ext cx="1643526" cy="1095656"/>
              <a:chOff x="0" y="0"/>
              <a:chExt cx="1643524" cy="1095655"/>
            </a:xfrm>
          </p:grpSpPr>
          <p:pic>
            <p:nvPicPr>
              <p:cNvPr id="9090" name="Image" descr="Image"/>
              <p:cNvPicPr>
                <a:picLocks noChangeAspect="1"/>
              </p:cNvPicPr>
              <p:nvPr/>
            </p:nvPicPr>
            <p:blipFill>
              <a:blip r:embed="rId10">
                <a:extLst/>
              </a:blip>
              <a:stretch>
                <a:fillRect/>
              </a:stretch>
            </p:blipFill>
            <p:spPr>
              <a:xfrm>
                <a:off x="142295" y="10248"/>
                <a:ext cx="329907" cy="471295"/>
              </a:xfrm>
              <a:prstGeom prst="rect">
                <a:avLst/>
              </a:prstGeom>
              <a:ln w="12700" cap="flat">
                <a:noFill/>
                <a:miter lim="400000"/>
              </a:ln>
              <a:effectLst/>
            </p:spPr>
          </p:pic>
          <p:pic>
            <p:nvPicPr>
              <p:cNvPr id="9091" name="Image" descr="Image"/>
              <p:cNvPicPr>
                <a:picLocks noChangeAspect="1"/>
              </p:cNvPicPr>
              <p:nvPr/>
            </p:nvPicPr>
            <p:blipFill>
              <a:blip r:embed="rId11">
                <a:extLst/>
              </a:blip>
              <a:stretch>
                <a:fillRect/>
              </a:stretch>
            </p:blipFill>
            <p:spPr>
              <a:xfrm>
                <a:off x="864280" y="594465"/>
                <a:ext cx="379280" cy="501191"/>
              </a:xfrm>
              <a:prstGeom prst="rect">
                <a:avLst/>
              </a:prstGeom>
              <a:ln w="12700" cap="flat">
                <a:noFill/>
                <a:miter lim="400000"/>
              </a:ln>
              <a:effectLst/>
            </p:spPr>
          </p:pic>
          <p:pic>
            <p:nvPicPr>
              <p:cNvPr id="9092" name="Image" descr="Image"/>
              <p:cNvPicPr>
                <a:picLocks noChangeAspect="1"/>
              </p:cNvPicPr>
              <p:nvPr/>
            </p:nvPicPr>
            <p:blipFill>
              <a:blip r:embed="rId12">
                <a:extLst/>
              </a:blip>
              <a:stretch>
                <a:fillRect/>
              </a:stretch>
            </p:blipFill>
            <p:spPr>
              <a:xfrm>
                <a:off x="428566" y="595266"/>
                <a:ext cx="346562" cy="499589"/>
              </a:xfrm>
              <a:prstGeom prst="rect">
                <a:avLst/>
              </a:prstGeom>
              <a:ln w="12700" cap="flat">
                <a:noFill/>
                <a:miter lim="400000"/>
              </a:ln>
              <a:effectLst/>
            </p:spPr>
          </p:pic>
          <p:pic>
            <p:nvPicPr>
              <p:cNvPr id="9093" name="Image" descr="Image"/>
              <p:cNvPicPr>
                <a:picLocks noChangeAspect="1"/>
              </p:cNvPicPr>
              <p:nvPr/>
            </p:nvPicPr>
            <p:blipFill>
              <a:blip r:embed="rId13">
                <a:extLst/>
              </a:blip>
              <a:stretch>
                <a:fillRect/>
              </a:stretch>
            </p:blipFill>
            <p:spPr>
              <a:xfrm>
                <a:off x="547419" y="29504"/>
                <a:ext cx="303241" cy="432783"/>
              </a:xfrm>
              <a:prstGeom prst="rect">
                <a:avLst/>
              </a:prstGeom>
              <a:ln w="12700" cap="flat">
                <a:noFill/>
                <a:miter lim="400000"/>
              </a:ln>
              <a:effectLst/>
            </p:spPr>
          </p:pic>
          <p:pic>
            <p:nvPicPr>
              <p:cNvPr id="9094" name="Image" descr="Image"/>
              <p:cNvPicPr>
                <a:picLocks noChangeAspect="1"/>
              </p:cNvPicPr>
              <p:nvPr/>
            </p:nvPicPr>
            <p:blipFill>
              <a:blip r:embed="rId14">
                <a:extLst/>
              </a:blip>
              <a:stretch>
                <a:fillRect/>
              </a:stretch>
            </p:blipFill>
            <p:spPr>
              <a:xfrm>
                <a:off x="1275788" y="0"/>
                <a:ext cx="367736" cy="491792"/>
              </a:xfrm>
              <a:prstGeom prst="rect">
                <a:avLst/>
              </a:prstGeom>
              <a:ln w="12700" cap="flat">
                <a:noFill/>
                <a:miter lim="400000"/>
              </a:ln>
              <a:effectLst/>
            </p:spPr>
          </p:pic>
          <p:pic>
            <p:nvPicPr>
              <p:cNvPr id="9095" name="Image" descr="Image"/>
              <p:cNvPicPr>
                <a:picLocks noChangeAspect="1"/>
              </p:cNvPicPr>
              <p:nvPr/>
            </p:nvPicPr>
            <p:blipFill>
              <a:blip r:embed="rId15">
                <a:extLst/>
              </a:blip>
              <a:stretch>
                <a:fillRect/>
              </a:stretch>
            </p:blipFill>
            <p:spPr>
              <a:xfrm>
                <a:off x="925876" y="0"/>
                <a:ext cx="274695" cy="491792"/>
              </a:xfrm>
              <a:prstGeom prst="rect">
                <a:avLst/>
              </a:prstGeom>
              <a:ln w="12700" cap="flat">
                <a:noFill/>
                <a:miter lim="400000"/>
              </a:ln>
              <a:effectLst/>
            </p:spPr>
          </p:pic>
          <p:pic>
            <p:nvPicPr>
              <p:cNvPr id="9096" name="Image" descr="Image"/>
              <p:cNvPicPr>
                <a:picLocks noChangeAspect="1"/>
              </p:cNvPicPr>
              <p:nvPr/>
            </p:nvPicPr>
            <p:blipFill>
              <a:blip r:embed="rId9">
                <a:extLst/>
              </a:blip>
              <a:stretch>
                <a:fillRect/>
              </a:stretch>
            </p:blipFill>
            <p:spPr>
              <a:xfrm>
                <a:off x="1328955" y="599164"/>
                <a:ext cx="314570" cy="491792"/>
              </a:xfrm>
              <a:prstGeom prst="rect">
                <a:avLst/>
              </a:prstGeom>
              <a:ln w="12700" cap="flat">
                <a:noFill/>
                <a:miter lim="400000"/>
              </a:ln>
              <a:effectLst/>
            </p:spPr>
          </p:pic>
          <p:pic>
            <p:nvPicPr>
              <p:cNvPr id="9097" name="Image" descr="Image"/>
              <p:cNvPicPr>
                <a:picLocks noChangeAspect="1"/>
              </p:cNvPicPr>
              <p:nvPr/>
            </p:nvPicPr>
            <p:blipFill>
              <a:blip r:embed="rId16">
                <a:extLst/>
              </a:blip>
              <a:stretch>
                <a:fillRect/>
              </a:stretch>
            </p:blipFill>
            <p:spPr>
              <a:xfrm>
                <a:off x="0" y="599164"/>
                <a:ext cx="393771" cy="491792"/>
              </a:xfrm>
              <a:prstGeom prst="rect">
                <a:avLst/>
              </a:prstGeom>
              <a:ln w="12700" cap="flat">
                <a:noFill/>
                <a:miter lim="400000"/>
              </a:ln>
              <a:effectLst/>
            </p:spPr>
          </p:pic>
        </p:grpSp>
      </p:grpSp>
      <p:grpSp>
        <p:nvGrpSpPr>
          <p:cNvPr id="9120" name="Group"/>
          <p:cNvGrpSpPr/>
          <p:nvPr/>
        </p:nvGrpSpPr>
        <p:grpSpPr>
          <a:xfrm>
            <a:off x="1391130" y="4286488"/>
            <a:ext cx="2287413" cy="2401123"/>
            <a:chOff x="0" y="0"/>
            <a:chExt cx="2287411" cy="2401121"/>
          </a:xfrm>
        </p:grpSpPr>
        <p:pic>
          <p:nvPicPr>
            <p:cNvPr id="9100"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9101"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9102"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9103"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9104"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9105"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9106"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9107"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9108"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9109"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9110"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9111"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9112"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9113" name="Image" descr="Image"/>
            <p:cNvPicPr>
              <a:picLocks noChangeAspect="1"/>
            </p:cNvPicPr>
            <p:nvPr/>
          </p:nvPicPr>
          <p:blipFill>
            <a:blip r:embed="rId11">
              <a:extLst/>
            </a:blip>
            <a:stretch>
              <a:fillRect/>
            </a:stretch>
          </p:blipFill>
          <p:spPr>
            <a:xfrm>
              <a:off x="1137119" y="549259"/>
              <a:ext cx="363560" cy="480419"/>
            </a:xfrm>
            <a:prstGeom prst="rect">
              <a:avLst/>
            </a:prstGeom>
            <a:ln w="12700" cap="flat">
              <a:noFill/>
              <a:miter lim="400000"/>
            </a:ln>
            <a:effectLst/>
          </p:spPr>
        </p:pic>
        <p:pic>
          <p:nvPicPr>
            <p:cNvPr id="9114"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9115"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9116"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9117"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9118" name="Image" descr="Image"/>
            <p:cNvPicPr>
              <a:picLocks noChangeAspect="1"/>
            </p:cNvPicPr>
            <p:nvPr/>
          </p:nvPicPr>
          <p:blipFill>
            <a:blip r:embed="rId10">
              <a:extLst/>
            </a:blip>
            <a:stretch>
              <a:fillRect/>
            </a:stretch>
          </p:blipFill>
          <p:spPr>
            <a:xfrm>
              <a:off x="407231" y="1393621"/>
              <a:ext cx="342420" cy="489170"/>
            </a:xfrm>
            <a:prstGeom prst="rect">
              <a:avLst/>
            </a:prstGeom>
            <a:ln w="12700" cap="flat">
              <a:noFill/>
              <a:miter lim="400000"/>
            </a:ln>
            <a:effectLst/>
          </p:spPr>
        </p:pic>
        <p:pic>
          <p:nvPicPr>
            <p:cNvPr id="9119"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12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12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12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172" name="Group"/>
          <p:cNvGrpSpPr/>
          <p:nvPr/>
        </p:nvGrpSpPr>
        <p:grpSpPr>
          <a:xfrm>
            <a:off x="143751" y="171451"/>
            <a:ext cx="1270001" cy="9410697"/>
            <a:chOff x="0" y="0"/>
            <a:chExt cx="1270000" cy="9410696"/>
          </a:xfrm>
        </p:grpSpPr>
        <p:grpSp>
          <p:nvGrpSpPr>
            <p:cNvPr id="9131" name="Group"/>
            <p:cNvGrpSpPr/>
            <p:nvPr/>
          </p:nvGrpSpPr>
          <p:grpSpPr>
            <a:xfrm flipH="1">
              <a:off x="0" y="0"/>
              <a:ext cx="1270000" cy="1270000"/>
              <a:chOff x="0" y="0"/>
              <a:chExt cx="1270000" cy="1270000"/>
            </a:xfrm>
          </p:grpSpPr>
          <p:sp>
            <p:nvSpPr>
              <p:cNvPr id="91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30" name="Group"/>
              <p:cNvGrpSpPr/>
              <p:nvPr/>
            </p:nvGrpSpPr>
            <p:grpSpPr>
              <a:xfrm>
                <a:off x="46001" y="46001"/>
                <a:ext cx="1177998" cy="1177998"/>
                <a:chOff x="0" y="0"/>
                <a:chExt cx="1177997" cy="1177997"/>
              </a:xfrm>
            </p:grpSpPr>
            <p:pic>
              <p:nvPicPr>
                <p:cNvPr id="912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12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134" name="Group"/>
            <p:cNvGrpSpPr/>
            <p:nvPr/>
          </p:nvGrpSpPr>
          <p:grpSpPr>
            <a:xfrm flipH="1">
              <a:off x="0" y="6776780"/>
              <a:ext cx="1270000" cy="1270001"/>
              <a:chOff x="0" y="0"/>
              <a:chExt cx="1270000" cy="1270000"/>
            </a:xfrm>
          </p:grpSpPr>
          <p:sp>
            <p:nvSpPr>
              <p:cNvPr id="91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3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137" name="Group"/>
            <p:cNvGrpSpPr/>
            <p:nvPr/>
          </p:nvGrpSpPr>
          <p:grpSpPr>
            <a:xfrm flipH="1">
              <a:off x="0" y="8140696"/>
              <a:ext cx="1270000" cy="1270001"/>
              <a:chOff x="0" y="0"/>
              <a:chExt cx="1270000" cy="1270000"/>
            </a:xfrm>
          </p:grpSpPr>
          <p:sp>
            <p:nvSpPr>
              <p:cNvPr id="91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3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147" name="Group"/>
            <p:cNvGrpSpPr/>
            <p:nvPr/>
          </p:nvGrpSpPr>
          <p:grpSpPr>
            <a:xfrm flipH="1">
              <a:off x="0" y="1356782"/>
              <a:ext cx="1270000" cy="1270001"/>
              <a:chOff x="0" y="0"/>
              <a:chExt cx="1270000" cy="1270000"/>
            </a:xfrm>
          </p:grpSpPr>
          <p:sp>
            <p:nvSpPr>
              <p:cNvPr id="91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46" name="Group"/>
              <p:cNvGrpSpPr/>
              <p:nvPr/>
            </p:nvGrpSpPr>
            <p:grpSpPr>
              <a:xfrm flipH="1">
                <a:off x="47625" y="56900"/>
                <a:ext cx="1174751" cy="1156200"/>
                <a:chOff x="0" y="0"/>
                <a:chExt cx="1174749" cy="1156199"/>
              </a:xfrm>
            </p:grpSpPr>
            <p:pic>
              <p:nvPicPr>
                <p:cNvPr id="913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14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14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14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14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14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14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155" name="Group"/>
            <p:cNvGrpSpPr/>
            <p:nvPr/>
          </p:nvGrpSpPr>
          <p:grpSpPr>
            <a:xfrm flipH="1">
              <a:off x="0" y="4057648"/>
              <a:ext cx="1270000" cy="1270001"/>
              <a:chOff x="0" y="0"/>
              <a:chExt cx="1270000" cy="1270000"/>
            </a:xfrm>
          </p:grpSpPr>
          <p:sp>
            <p:nvSpPr>
              <p:cNvPr id="91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54" name="Group"/>
              <p:cNvGrpSpPr/>
              <p:nvPr/>
            </p:nvGrpSpPr>
            <p:grpSpPr>
              <a:xfrm>
                <a:off x="47624" y="74251"/>
                <a:ext cx="1174751" cy="1129000"/>
                <a:chOff x="0" y="0"/>
                <a:chExt cx="1174749" cy="1128998"/>
              </a:xfrm>
            </p:grpSpPr>
            <p:pic>
              <p:nvPicPr>
                <p:cNvPr id="914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15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15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15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15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162" name="Group"/>
            <p:cNvGrpSpPr/>
            <p:nvPr/>
          </p:nvGrpSpPr>
          <p:grpSpPr>
            <a:xfrm flipH="1">
              <a:off x="0" y="5414431"/>
              <a:ext cx="1270000" cy="1270001"/>
              <a:chOff x="0" y="0"/>
              <a:chExt cx="1270000" cy="1270000"/>
            </a:xfrm>
          </p:grpSpPr>
          <p:sp>
            <p:nvSpPr>
              <p:cNvPr id="91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61" name="Group"/>
              <p:cNvGrpSpPr/>
              <p:nvPr/>
            </p:nvGrpSpPr>
            <p:grpSpPr>
              <a:xfrm>
                <a:off x="47625" y="45767"/>
                <a:ext cx="1174751" cy="1178466"/>
                <a:chOff x="0" y="0"/>
                <a:chExt cx="1174750" cy="1178465"/>
              </a:xfrm>
            </p:grpSpPr>
            <p:pic>
              <p:nvPicPr>
                <p:cNvPr id="915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15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15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16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171" name="Group"/>
            <p:cNvGrpSpPr/>
            <p:nvPr/>
          </p:nvGrpSpPr>
          <p:grpSpPr>
            <a:xfrm flipH="1">
              <a:off x="0" y="2713565"/>
              <a:ext cx="1270000" cy="1270001"/>
              <a:chOff x="0" y="0"/>
              <a:chExt cx="1270000" cy="1270000"/>
            </a:xfrm>
          </p:grpSpPr>
          <p:sp>
            <p:nvSpPr>
              <p:cNvPr id="91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70" name="Group"/>
              <p:cNvGrpSpPr/>
              <p:nvPr/>
            </p:nvGrpSpPr>
            <p:grpSpPr>
              <a:xfrm>
                <a:off x="63500" y="30985"/>
                <a:ext cx="1111251" cy="1217225"/>
                <a:chOff x="0" y="0"/>
                <a:chExt cx="1111250" cy="1217223"/>
              </a:xfrm>
            </p:grpSpPr>
            <p:pic>
              <p:nvPicPr>
                <p:cNvPr id="916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16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16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16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16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16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218" name="Group"/>
          <p:cNvGrpSpPr/>
          <p:nvPr/>
        </p:nvGrpSpPr>
        <p:grpSpPr>
          <a:xfrm>
            <a:off x="11578348" y="171451"/>
            <a:ext cx="1270001" cy="9410698"/>
            <a:chOff x="0" y="0"/>
            <a:chExt cx="1270000" cy="9410696"/>
          </a:xfrm>
        </p:grpSpPr>
        <p:grpSp>
          <p:nvGrpSpPr>
            <p:cNvPr id="9177" name="Group"/>
            <p:cNvGrpSpPr/>
            <p:nvPr/>
          </p:nvGrpSpPr>
          <p:grpSpPr>
            <a:xfrm flipH="1">
              <a:off x="0" y="0"/>
              <a:ext cx="1270000" cy="1270000"/>
              <a:chOff x="0" y="0"/>
              <a:chExt cx="1270000" cy="1270000"/>
            </a:xfrm>
          </p:grpSpPr>
          <p:sp>
            <p:nvSpPr>
              <p:cNvPr id="91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76" name="Group"/>
              <p:cNvGrpSpPr/>
              <p:nvPr/>
            </p:nvGrpSpPr>
            <p:grpSpPr>
              <a:xfrm>
                <a:off x="46001" y="46001"/>
                <a:ext cx="1177998" cy="1177998"/>
                <a:chOff x="0" y="0"/>
                <a:chExt cx="1177997" cy="1177997"/>
              </a:xfrm>
            </p:grpSpPr>
            <p:pic>
              <p:nvPicPr>
                <p:cNvPr id="917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17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180" name="Group"/>
            <p:cNvGrpSpPr/>
            <p:nvPr/>
          </p:nvGrpSpPr>
          <p:grpSpPr>
            <a:xfrm flipH="1">
              <a:off x="0" y="6776780"/>
              <a:ext cx="1270000" cy="1270001"/>
              <a:chOff x="0" y="0"/>
              <a:chExt cx="1270000" cy="1270000"/>
            </a:xfrm>
          </p:grpSpPr>
          <p:sp>
            <p:nvSpPr>
              <p:cNvPr id="91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7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183" name="Group"/>
            <p:cNvGrpSpPr/>
            <p:nvPr/>
          </p:nvGrpSpPr>
          <p:grpSpPr>
            <a:xfrm flipH="1">
              <a:off x="0" y="8140696"/>
              <a:ext cx="1270000" cy="1270001"/>
              <a:chOff x="0" y="0"/>
              <a:chExt cx="1270000" cy="1270000"/>
            </a:xfrm>
          </p:grpSpPr>
          <p:sp>
            <p:nvSpPr>
              <p:cNvPr id="91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8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193" name="Group"/>
            <p:cNvGrpSpPr/>
            <p:nvPr/>
          </p:nvGrpSpPr>
          <p:grpSpPr>
            <a:xfrm flipH="1">
              <a:off x="0" y="1356782"/>
              <a:ext cx="1270000" cy="1270001"/>
              <a:chOff x="0" y="0"/>
              <a:chExt cx="1270000" cy="1270000"/>
            </a:xfrm>
          </p:grpSpPr>
          <p:sp>
            <p:nvSpPr>
              <p:cNvPr id="91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92" name="Group"/>
              <p:cNvGrpSpPr/>
              <p:nvPr/>
            </p:nvGrpSpPr>
            <p:grpSpPr>
              <a:xfrm flipH="1">
                <a:off x="47625" y="56900"/>
                <a:ext cx="1174751" cy="1156200"/>
                <a:chOff x="0" y="0"/>
                <a:chExt cx="1174749" cy="1156199"/>
              </a:xfrm>
            </p:grpSpPr>
            <p:pic>
              <p:nvPicPr>
                <p:cNvPr id="918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18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18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18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18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19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19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201" name="Group"/>
            <p:cNvGrpSpPr/>
            <p:nvPr/>
          </p:nvGrpSpPr>
          <p:grpSpPr>
            <a:xfrm flipH="1">
              <a:off x="0" y="4057648"/>
              <a:ext cx="1270000" cy="1270001"/>
              <a:chOff x="0" y="0"/>
              <a:chExt cx="1270000" cy="1270000"/>
            </a:xfrm>
          </p:grpSpPr>
          <p:sp>
            <p:nvSpPr>
              <p:cNvPr id="91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200" name="Group"/>
              <p:cNvGrpSpPr/>
              <p:nvPr/>
            </p:nvGrpSpPr>
            <p:grpSpPr>
              <a:xfrm>
                <a:off x="47624" y="74251"/>
                <a:ext cx="1174751" cy="1129000"/>
                <a:chOff x="0" y="0"/>
                <a:chExt cx="1174749" cy="1128998"/>
              </a:xfrm>
            </p:grpSpPr>
            <p:pic>
              <p:nvPicPr>
                <p:cNvPr id="919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19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19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19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19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208" name="Group"/>
            <p:cNvGrpSpPr/>
            <p:nvPr/>
          </p:nvGrpSpPr>
          <p:grpSpPr>
            <a:xfrm flipH="1">
              <a:off x="0" y="5414431"/>
              <a:ext cx="1270000" cy="1270001"/>
              <a:chOff x="0" y="0"/>
              <a:chExt cx="1270000" cy="1270000"/>
            </a:xfrm>
          </p:grpSpPr>
          <p:sp>
            <p:nvSpPr>
              <p:cNvPr id="92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207" name="Group"/>
              <p:cNvGrpSpPr/>
              <p:nvPr/>
            </p:nvGrpSpPr>
            <p:grpSpPr>
              <a:xfrm>
                <a:off x="47625" y="45767"/>
                <a:ext cx="1174751" cy="1178466"/>
                <a:chOff x="0" y="0"/>
                <a:chExt cx="1174750" cy="1178465"/>
              </a:xfrm>
            </p:grpSpPr>
            <p:pic>
              <p:nvPicPr>
                <p:cNvPr id="920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20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20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20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217" name="Group"/>
            <p:cNvGrpSpPr/>
            <p:nvPr/>
          </p:nvGrpSpPr>
          <p:grpSpPr>
            <a:xfrm flipH="1">
              <a:off x="0" y="2713565"/>
              <a:ext cx="1270000" cy="1270001"/>
              <a:chOff x="0" y="0"/>
              <a:chExt cx="1270000" cy="1270000"/>
            </a:xfrm>
          </p:grpSpPr>
          <p:sp>
            <p:nvSpPr>
              <p:cNvPr id="92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216" name="Group"/>
              <p:cNvGrpSpPr/>
              <p:nvPr/>
            </p:nvGrpSpPr>
            <p:grpSpPr>
              <a:xfrm>
                <a:off x="63500" y="30985"/>
                <a:ext cx="1111251" cy="1217225"/>
                <a:chOff x="0" y="0"/>
                <a:chExt cx="1111250" cy="1217223"/>
              </a:xfrm>
            </p:grpSpPr>
            <p:pic>
              <p:nvPicPr>
                <p:cNvPr id="921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21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21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21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21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21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226" name="Group"/>
          <p:cNvGrpSpPr/>
          <p:nvPr/>
        </p:nvGrpSpPr>
        <p:grpSpPr>
          <a:xfrm>
            <a:off x="3059098" y="8276496"/>
            <a:ext cx="6873904" cy="1268318"/>
            <a:chOff x="0" y="0"/>
            <a:chExt cx="6873902" cy="1268316"/>
          </a:xfrm>
        </p:grpSpPr>
        <p:pic>
          <p:nvPicPr>
            <p:cNvPr id="9219"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9220"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9221"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9222"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9223"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9224"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9225"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9247" name="Group"/>
          <p:cNvGrpSpPr/>
          <p:nvPr/>
        </p:nvGrpSpPr>
        <p:grpSpPr>
          <a:xfrm>
            <a:off x="1391130" y="4286488"/>
            <a:ext cx="2287413" cy="2401123"/>
            <a:chOff x="0" y="0"/>
            <a:chExt cx="2287411" cy="2401121"/>
          </a:xfrm>
        </p:grpSpPr>
        <p:pic>
          <p:nvPicPr>
            <p:cNvPr id="9227" name="Image" descr="Image"/>
            <p:cNvPicPr>
              <a:picLocks noChangeAspect="1"/>
            </p:cNvPicPr>
            <p:nvPr/>
          </p:nvPicPr>
          <p:blipFill>
            <a:blip r:embed="rId15">
              <a:extLst/>
            </a:blip>
            <a:stretch>
              <a:fillRect/>
            </a:stretch>
          </p:blipFill>
          <p:spPr>
            <a:xfrm>
              <a:off x="1292844" y="537780"/>
              <a:ext cx="426604" cy="548490"/>
            </a:xfrm>
            <a:prstGeom prst="rect">
              <a:avLst/>
            </a:prstGeom>
            <a:ln w="12700" cap="flat">
              <a:noFill/>
              <a:miter lim="400000"/>
            </a:ln>
            <a:effectLst/>
          </p:spPr>
        </p:pic>
        <p:pic>
          <p:nvPicPr>
            <p:cNvPr id="9228" name="Image" descr="Image"/>
            <p:cNvPicPr>
              <a:picLocks noChangeAspect="1"/>
            </p:cNvPicPr>
            <p:nvPr/>
          </p:nvPicPr>
          <p:blipFill>
            <a:blip r:embed="rId16">
              <a:extLst/>
            </a:blip>
            <a:stretch>
              <a:fillRect/>
            </a:stretch>
          </p:blipFill>
          <p:spPr>
            <a:xfrm>
              <a:off x="1058883" y="49534"/>
              <a:ext cx="390119" cy="463619"/>
            </a:xfrm>
            <a:prstGeom prst="rect">
              <a:avLst/>
            </a:prstGeom>
            <a:ln w="12700" cap="flat">
              <a:noFill/>
              <a:miter lim="400000"/>
            </a:ln>
            <a:effectLst/>
          </p:spPr>
        </p:pic>
        <p:pic>
          <p:nvPicPr>
            <p:cNvPr id="9229" name="Image" descr="Image"/>
            <p:cNvPicPr>
              <a:picLocks noChangeAspect="1"/>
            </p:cNvPicPr>
            <p:nvPr/>
          </p:nvPicPr>
          <p:blipFill>
            <a:blip r:embed="rId17">
              <a:extLst/>
            </a:blip>
            <a:stretch>
              <a:fillRect/>
            </a:stretch>
          </p:blipFill>
          <p:spPr>
            <a:xfrm>
              <a:off x="361387" y="1904960"/>
              <a:ext cx="434108" cy="488035"/>
            </a:xfrm>
            <a:prstGeom prst="rect">
              <a:avLst/>
            </a:prstGeom>
            <a:ln w="12700" cap="flat">
              <a:noFill/>
              <a:miter lim="400000"/>
            </a:ln>
            <a:effectLst/>
          </p:spPr>
        </p:pic>
        <p:pic>
          <p:nvPicPr>
            <p:cNvPr id="9230" name="Image" descr="Image"/>
            <p:cNvPicPr>
              <a:picLocks noChangeAspect="1"/>
            </p:cNvPicPr>
            <p:nvPr/>
          </p:nvPicPr>
          <p:blipFill>
            <a:blip r:embed="rId18">
              <a:extLst/>
            </a:blip>
            <a:stretch>
              <a:fillRect/>
            </a:stretch>
          </p:blipFill>
          <p:spPr>
            <a:xfrm>
              <a:off x="902273" y="551944"/>
              <a:ext cx="333819" cy="475049"/>
            </a:xfrm>
            <a:prstGeom prst="rect">
              <a:avLst/>
            </a:prstGeom>
            <a:ln w="12700" cap="flat">
              <a:noFill/>
              <a:miter lim="400000"/>
            </a:ln>
            <a:effectLst/>
          </p:spPr>
        </p:pic>
        <p:pic>
          <p:nvPicPr>
            <p:cNvPr id="9231" name="Image" descr="Image"/>
            <p:cNvPicPr>
              <a:picLocks noChangeAspect="1"/>
            </p:cNvPicPr>
            <p:nvPr/>
          </p:nvPicPr>
          <p:blipFill>
            <a:blip r:embed="rId19">
              <a:extLst/>
            </a:blip>
            <a:stretch>
              <a:fillRect/>
            </a:stretch>
          </p:blipFill>
          <p:spPr>
            <a:xfrm>
              <a:off x="24339" y="15569"/>
              <a:ext cx="333819" cy="489601"/>
            </a:xfrm>
            <a:prstGeom prst="rect">
              <a:avLst/>
            </a:prstGeom>
            <a:ln w="12700" cap="flat">
              <a:noFill/>
              <a:miter lim="400000"/>
            </a:ln>
            <a:effectLst/>
          </p:spPr>
        </p:pic>
        <p:pic>
          <p:nvPicPr>
            <p:cNvPr id="9232" name="Image" descr="Image"/>
            <p:cNvPicPr>
              <a:picLocks noChangeAspect="1"/>
            </p:cNvPicPr>
            <p:nvPr/>
          </p:nvPicPr>
          <p:blipFill>
            <a:blip r:embed="rId20">
              <a:extLst/>
            </a:blip>
            <a:stretch>
              <a:fillRect/>
            </a:stretch>
          </p:blipFill>
          <p:spPr>
            <a:xfrm>
              <a:off x="585297" y="537393"/>
              <a:ext cx="344044" cy="489600"/>
            </a:xfrm>
            <a:prstGeom prst="rect">
              <a:avLst/>
            </a:prstGeom>
            <a:ln w="12700" cap="flat">
              <a:noFill/>
              <a:miter lim="400000"/>
            </a:ln>
            <a:effectLst/>
          </p:spPr>
        </p:pic>
        <p:pic>
          <p:nvPicPr>
            <p:cNvPr id="9233" name="Image" descr="Image"/>
            <p:cNvPicPr>
              <a:picLocks noChangeAspect="1"/>
            </p:cNvPicPr>
            <p:nvPr/>
          </p:nvPicPr>
          <p:blipFill>
            <a:blip r:embed="rId21">
              <a:extLst/>
            </a:blip>
            <a:stretch>
              <a:fillRect/>
            </a:stretch>
          </p:blipFill>
          <p:spPr>
            <a:xfrm>
              <a:off x="1867211" y="529099"/>
              <a:ext cx="420201" cy="520739"/>
            </a:xfrm>
            <a:prstGeom prst="rect">
              <a:avLst/>
            </a:prstGeom>
            <a:ln w="12700" cap="flat">
              <a:noFill/>
              <a:miter lim="400000"/>
            </a:ln>
            <a:effectLst/>
          </p:spPr>
        </p:pic>
        <p:pic>
          <p:nvPicPr>
            <p:cNvPr id="9234" name="Image" descr="Image"/>
            <p:cNvPicPr>
              <a:picLocks noChangeAspect="1"/>
            </p:cNvPicPr>
            <p:nvPr/>
          </p:nvPicPr>
          <p:blipFill>
            <a:blip r:embed="rId22">
              <a:extLst/>
            </a:blip>
            <a:stretch>
              <a:fillRect/>
            </a:stretch>
          </p:blipFill>
          <p:spPr>
            <a:xfrm>
              <a:off x="757318" y="8465"/>
              <a:ext cx="489249" cy="503809"/>
            </a:xfrm>
            <a:prstGeom prst="rect">
              <a:avLst/>
            </a:prstGeom>
            <a:ln w="12700" cap="flat">
              <a:noFill/>
              <a:miter lim="400000"/>
            </a:ln>
            <a:effectLst/>
          </p:spPr>
        </p:pic>
        <p:pic>
          <p:nvPicPr>
            <p:cNvPr id="9235" name="Image" descr="Image"/>
            <p:cNvPicPr>
              <a:picLocks noChangeAspect="1"/>
            </p:cNvPicPr>
            <p:nvPr/>
          </p:nvPicPr>
          <p:blipFill>
            <a:blip r:embed="rId23">
              <a:extLst/>
            </a:blip>
            <a:stretch>
              <a:fillRect/>
            </a:stretch>
          </p:blipFill>
          <p:spPr>
            <a:xfrm>
              <a:off x="249941" y="533836"/>
              <a:ext cx="442173" cy="503809"/>
            </a:xfrm>
            <a:prstGeom prst="rect">
              <a:avLst/>
            </a:prstGeom>
            <a:ln w="12700" cap="flat">
              <a:noFill/>
              <a:miter lim="400000"/>
            </a:ln>
            <a:effectLst/>
          </p:spPr>
        </p:pic>
        <p:pic>
          <p:nvPicPr>
            <p:cNvPr id="9236" name="Image" descr="Image"/>
            <p:cNvPicPr>
              <a:picLocks noChangeAspect="1"/>
            </p:cNvPicPr>
            <p:nvPr/>
          </p:nvPicPr>
          <p:blipFill>
            <a:blip r:embed="rId24">
              <a:extLst/>
            </a:blip>
            <a:stretch>
              <a:fillRect/>
            </a:stretch>
          </p:blipFill>
          <p:spPr>
            <a:xfrm>
              <a:off x="1301408" y="37326"/>
              <a:ext cx="384075" cy="488035"/>
            </a:xfrm>
            <a:prstGeom prst="rect">
              <a:avLst/>
            </a:prstGeom>
            <a:ln w="12700" cap="flat">
              <a:noFill/>
              <a:miter lim="400000"/>
            </a:ln>
            <a:effectLst/>
          </p:spPr>
        </p:pic>
        <p:pic>
          <p:nvPicPr>
            <p:cNvPr id="9237" name="Image" descr="Image"/>
            <p:cNvPicPr>
              <a:picLocks noChangeAspect="1"/>
            </p:cNvPicPr>
            <p:nvPr/>
          </p:nvPicPr>
          <p:blipFill>
            <a:blip r:embed="rId25">
              <a:extLst/>
            </a:blip>
            <a:stretch>
              <a:fillRect/>
            </a:stretch>
          </p:blipFill>
          <p:spPr>
            <a:xfrm>
              <a:off x="300046" y="12418"/>
              <a:ext cx="316563" cy="488035"/>
            </a:xfrm>
            <a:prstGeom prst="rect">
              <a:avLst/>
            </a:prstGeom>
            <a:ln w="12700" cap="flat">
              <a:noFill/>
              <a:miter lim="400000"/>
            </a:ln>
            <a:effectLst/>
          </p:spPr>
        </p:pic>
        <p:pic>
          <p:nvPicPr>
            <p:cNvPr id="9238" name="Image" descr="Image"/>
            <p:cNvPicPr>
              <a:picLocks noChangeAspect="1"/>
            </p:cNvPicPr>
            <p:nvPr/>
          </p:nvPicPr>
          <p:blipFill>
            <a:blip r:embed="rId26">
              <a:extLst/>
            </a:blip>
            <a:stretch>
              <a:fillRect/>
            </a:stretch>
          </p:blipFill>
          <p:spPr>
            <a:xfrm>
              <a:off x="1834164" y="48593"/>
              <a:ext cx="338548" cy="465502"/>
            </a:xfrm>
            <a:prstGeom prst="rect">
              <a:avLst/>
            </a:prstGeom>
            <a:ln w="12700" cap="flat">
              <a:noFill/>
              <a:miter lim="400000"/>
            </a:ln>
            <a:effectLst/>
          </p:spPr>
        </p:pic>
        <p:pic>
          <p:nvPicPr>
            <p:cNvPr id="9239" name="Image" descr="Image"/>
            <p:cNvPicPr>
              <a:picLocks noChangeAspect="1"/>
            </p:cNvPicPr>
            <p:nvPr/>
          </p:nvPicPr>
          <p:blipFill>
            <a:blip r:embed="rId27">
              <a:extLst/>
            </a:blip>
            <a:stretch>
              <a:fillRect/>
            </a:stretch>
          </p:blipFill>
          <p:spPr>
            <a:xfrm>
              <a:off x="1593571" y="559115"/>
              <a:ext cx="341920" cy="480419"/>
            </a:xfrm>
            <a:prstGeom prst="rect">
              <a:avLst/>
            </a:prstGeom>
            <a:ln w="12700" cap="flat">
              <a:noFill/>
              <a:miter lim="400000"/>
            </a:ln>
            <a:effectLst/>
          </p:spPr>
        </p:pic>
        <p:pic>
          <p:nvPicPr>
            <p:cNvPr id="9240" name="Image" descr="Image"/>
            <p:cNvPicPr>
              <a:picLocks noChangeAspect="1"/>
            </p:cNvPicPr>
            <p:nvPr/>
          </p:nvPicPr>
          <p:blipFill>
            <a:blip r:embed="rId28">
              <a:extLst/>
            </a:blip>
            <a:stretch>
              <a:fillRect/>
            </a:stretch>
          </p:blipFill>
          <p:spPr>
            <a:xfrm>
              <a:off x="1137119" y="549259"/>
              <a:ext cx="363560" cy="480419"/>
            </a:xfrm>
            <a:prstGeom prst="rect">
              <a:avLst/>
            </a:prstGeom>
            <a:ln w="12700" cap="flat">
              <a:noFill/>
              <a:miter lim="400000"/>
            </a:ln>
            <a:effectLst/>
          </p:spPr>
        </p:pic>
        <p:pic>
          <p:nvPicPr>
            <p:cNvPr id="9241" name="Image" descr="Image"/>
            <p:cNvPicPr>
              <a:picLocks noChangeAspect="1"/>
            </p:cNvPicPr>
            <p:nvPr/>
          </p:nvPicPr>
          <p:blipFill>
            <a:blip r:embed="rId29">
              <a:extLst/>
            </a:blip>
            <a:stretch>
              <a:fillRect/>
            </a:stretch>
          </p:blipFill>
          <p:spPr>
            <a:xfrm>
              <a:off x="36662" y="1397996"/>
              <a:ext cx="359973" cy="480420"/>
            </a:xfrm>
            <a:prstGeom prst="rect">
              <a:avLst/>
            </a:prstGeom>
            <a:ln w="12700" cap="flat">
              <a:noFill/>
              <a:miter lim="400000"/>
            </a:ln>
            <a:effectLst/>
          </p:spPr>
        </p:pic>
        <p:pic>
          <p:nvPicPr>
            <p:cNvPr id="9242" name="Image" descr="Image"/>
            <p:cNvPicPr>
              <a:picLocks noChangeAspect="1"/>
            </p:cNvPicPr>
            <p:nvPr/>
          </p:nvPicPr>
          <p:blipFill>
            <a:blip r:embed="rId21">
              <a:extLst/>
            </a:blip>
            <a:stretch>
              <a:fillRect/>
            </a:stretch>
          </p:blipFill>
          <p:spPr>
            <a:xfrm>
              <a:off x="491930" y="0"/>
              <a:ext cx="420201" cy="520739"/>
            </a:xfrm>
            <a:prstGeom prst="rect">
              <a:avLst/>
            </a:prstGeom>
            <a:ln w="12700" cap="flat">
              <a:noFill/>
              <a:miter lim="400000"/>
            </a:ln>
            <a:effectLst/>
          </p:spPr>
        </p:pic>
        <p:pic>
          <p:nvPicPr>
            <p:cNvPr id="9243" name="Image" descr="Image"/>
            <p:cNvPicPr>
              <a:picLocks noChangeAspect="1"/>
            </p:cNvPicPr>
            <p:nvPr/>
          </p:nvPicPr>
          <p:blipFill>
            <a:blip r:embed="rId30">
              <a:extLst/>
            </a:blip>
            <a:stretch>
              <a:fillRect/>
            </a:stretch>
          </p:blipFill>
          <p:spPr>
            <a:xfrm>
              <a:off x="18392" y="521136"/>
              <a:ext cx="396513" cy="510943"/>
            </a:xfrm>
            <a:prstGeom prst="rect">
              <a:avLst/>
            </a:prstGeom>
            <a:ln w="12700" cap="flat">
              <a:noFill/>
              <a:miter lim="400000"/>
            </a:ln>
            <a:effectLst/>
          </p:spPr>
        </p:pic>
        <p:pic>
          <p:nvPicPr>
            <p:cNvPr id="9244" name="Image" descr="Image"/>
            <p:cNvPicPr>
              <a:picLocks noChangeAspect="1"/>
            </p:cNvPicPr>
            <p:nvPr/>
          </p:nvPicPr>
          <p:blipFill>
            <a:blip r:embed="rId31">
              <a:extLst/>
            </a:blip>
            <a:stretch>
              <a:fillRect/>
            </a:stretch>
          </p:blipFill>
          <p:spPr>
            <a:xfrm>
              <a:off x="1515257" y="45048"/>
              <a:ext cx="422347" cy="480419"/>
            </a:xfrm>
            <a:prstGeom prst="rect">
              <a:avLst/>
            </a:prstGeom>
            <a:ln w="12700" cap="flat">
              <a:noFill/>
              <a:miter lim="400000"/>
            </a:ln>
            <a:effectLst/>
          </p:spPr>
        </p:pic>
        <p:pic>
          <p:nvPicPr>
            <p:cNvPr id="9245" name="Image" descr="Image"/>
            <p:cNvPicPr>
              <a:picLocks noChangeAspect="1"/>
            </p:cNvPicPr>
            <p:nvPr/>
          </p:nvPicPr>
          <p:blipFill>
            <a:blip r:embed="rId32">
              <a:extLst/>
            </a:blip>
            <a:stretch>
              <a:fillRect/>
            </a:stretch>
          </p:blipFill>
          <p:spPr>
            <a:xfrm>
              <a:off x="407231" y="1393621"/>
              <a:ext cx="342420" cy="489170"/>
            </a:xfrm>
            <a:prstGeom prst="rect">
              <a:avLst/>
            </a:prstGeom>
            <a:ln w="12700" cap="flat">
              <a:noFill/>
              <a:miter lim="400000"/>
            </a:ln>
            <a:effectLst/>
          </p:spPr>
        </p:pic>
        <p:pic>
          <p:nvPicPr>
            <p:cNvPr id="9246"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grpSp>
        <p:nvGrpSpPr>
          <p:cNvPr id="9259" name="Group"/>
          <p:cNvGrpSpPr/>
          <p:nvPr/>
        </p:nvGrpSpPr>
        <p:grpSpPr>
          <a:xfrm>
            <a:off x="9800052" y="4452967"/>
            <a:ext cx="1677325" cy="2068165"/>
            <a:chOff x="0" y="0"/>
            <a:chExt cx="1677323" cy="2068164"/>
          </a:xfrm>
        </p:grpSpPr>
        <p:pic>
          <p:nvPicPr>
            <p:cNvPr id="9248" name="Image" descr="Image"/>
            <p:cNvPicPr>
              <a:picLocks noChangeAspect="1"/>
            </p:cNvPicPr>
            <p:nvPr/>
          </p:nvPicPr>
          <p:blipFill>
            <a:blip r:embed="rId34">
              <a:extLst/>
            </a:blip>
            <a:stretch>
              <a:fillRect/>
            </a:stretch>
          </p:blipFill>
          <p:spPr>
            <a:xfrm>
              <a:off x="959511" y="1620995"/>
              <a:ext cx="393167" cy="445376"/>
            </a:xfrm>
            <a:prstGeom prst="rect">
              <a:avLst/>
            </a:prstGeom>
            <a:ln w="12700" cap="flat">
              <a:noFill/>
              <a:miter lim="400000"/>
            </a:ln>
            <a:effectLst/>
          </p:spPr>
        </p:pic>
        <p:pic>
          <p:nvPicPr>
            <p:cNvPr id="9249" name="Image" descr="Image"/>
            <p:cNvPicPr>
              <a:picLocks noChangeAspect="1"/>
            </p:cNvPicPr>
            <p:nvPr/>
          </p:nvPicPr>
          <p:blipFill>
            <a:blip r:embed="rId35">
              <a:extLst/>
            </a:blip>
            <a:stretch>
              <a:fillRect/>
            </a:stretch>
          </p:blipFill>
          <p:spPr>
            <a:xfrm>
              <a:off x="1390149" y="1619202"/>
              <a:ext cx="287175" cy="448963"/>
            </a:xfrm>
            <a:prstGeom prst="rect">
              <a:avLst/>
            </a:prstGeom>
            <a:ln w="12700" cap="flat">
              <a:noFill/>
              <a:miter lim="400000"/>
            </a:ln>
            <a:effectLst/>
          </p:spPr>
        </p:pic>
        <p:grpSp>
          <p:nvGrpSpPr>
            <p:cNvPr id="9258" name="Group"/>
            <p:cNvGrpSpPr/>
            <p:nvPr/>
          </p:nvGrpSpPr>
          <p:grpSpPr>
            <a:xfrm>
              <a:off x="-1" y="0"/>
              <a:ext cx="1643526" cy="1095656"/>
              <a:chOff x="0" y="0"/>
              <a:chExt cx="1643524" cy="1095655"/>
            </a:xfrm>
          </p:grpSpPr>
          <p:pic>
            <p:nvPicPr>
              <p:cNvPr id="9250" name="Image" descr="Image"/>
              <p:cNvPicPr>
                <a:picLocks noChangeAspect="1"/>
              </p:cNvPicPr>
              <p:nvPr/>
            </p:nvPicPr>
            <p:blipFill>
              <a:blip r:embed="rId32">
                <a:extLst/>
              </a:blip>
              <a:stretch>
                <a:fillRect/>
              </a:stretch>
            </p:blipFill>
            <p:spPr>
              <a:xfrm>
                <a:off x="142295" y="10248"/>
                <a:ext cx="329907" cy="471295"/>
              </a:xfrm>
              <a:prstGeom prst="rect">
                <a:avLst/>
              </a:prstGeom>
              <a:ln w="12700" cap="flat">
                <a:noFill/>
                <a:miter lim="400000"/>
              </a:ln>
              <a:effectLst/>
            </p:spPr>
          </p:pic>
          <p:pic>
            <p:nvPicPr>
              <p:cNvPr id="9251" name="Image" descr="Image"/>
              <p:cNvPicPr>
                <a:picLocks noChangeAspect="1"/>
              </p:cNvPicPr>
              <p:nvPr/>
            </p:nvPicPr>
            <p:blipFill>
              <a:blip r:embed="rId28">
                <a:extLst/>
              </a:blip>
              <a:stretch>
                <a:fillRect/>
              </a:stretch>
            </p:blipFill>
            <p:spPr>
              <a:xfrm>
                <a:off x="864280" y="594465"/>
                <a:ext cx="379280" cy="501191"/>
              </a:xfrm>
              <a:prstGeom prst="rect">
                <a:avLst/>
              </a:prstGeom>
              <a:ln w="12700" cap="flat">
                <a:noFill/>
                <a:miter lim="400000"/>
              </a:ln>
              <a:effectLst/>
            </p:spPr>
          </p:pic>
          <p:pic>
            <p:nvPicPr>
              <p:cNvPr id="9252" name="Image" descr="Image"/>
              <p:cNvPicPr>
                <a:picLocks noChangeAspect="1"/>
              </p:cNvPicPr>
              <p:nvPr/>
            </p:nvPicPr>
            <p:blipFill>
              <a:blip r:embed="rId36">
                <a:extLst/>
              </a:blip>
              <a:stretch>
                <a:fillRect/>
              </a:stretch>
            </p:blipFill>
            <p:spPr>
              <a:xfrm>
                <a:off x="428566" y="595266"/>
                <a:ext cx="346562" cy="499589"/>
              </a:xfrm>
              <a:prstGeom prst="rect">
                <a:avLst/>
              </a:prstGeom>
              <a:ln w="12700" cap="flat">
                <a:noFill/>
                <a:miter lim="400000"/>
              </a:ln>
              <a:effectLst/>
            </p:spPr>
          </p:pic>
          <p:pic>
            <p:nvPicPr>
              <p:cNvPr id="9253" name="Image" descr="Image"/>
              <p:cNvPicPr>
                <a:picLocks noChangeAspect="1"/>
              </p:cNvPicPr>
              <p:nvPr/>
            </p:nvPicPr>
            <p:blipFill>
              <a:blip r:embed="rId37">
                <a:extLst/>
              </a:blip>
              <a:stretch>
                <a:fillRect/>
              </a:stretch>
            </p:blipFill>
            <p:spPr>
              <a:xfrm>
                <a:off x="547419" y="29504"/>
                <a:ext cx="303241" cy="432783"/>
              </a:xfrm>
              <a:prstGeom prst="rect">
                <a:avLst/>
              </a:prstGeom>
              <a:ln w="12700" cap="flat">
                <a:noFill/>
                <a:miter lim="400000"/>
              </a:ln>
              <a:effectLst/>
            </p:spPr>
          </p:pic>
          <p:pic>
            <p:nvPicPr>
              <p:cNvPr id="9254" name="Image" descr="Image"/>
              <p:cNvPicPr>
                <a:picLocks noChangeAspect="1"/>
              </p:cNvPicPr>
              <p:nvPr/>
            </p:nvPicPr>
            <p:blipFill>
              <a:blip r:embed="rId38">
                <a:extLst/>
              </a:blip>
              <a:stretch>
                <a:fillRect/>
              </a:stretch>
            </p:blipFill>
            <p:spPr>
              <a:xfrm>
                <a:off x="1275788" y="0"/>
                <a:ext cx="367736" cy="491792"/>
              </a:xfrm>
              <a:prstGeom prst="rect">
                <a:avLst/>
              </a:prstGeom>
              <a:ln w="12700" cap="flat">
                <a:noFill/>
                <a:miter lim="400000"/>
              </a:ln>
              <a:effectLst/>
            </p:spPr>
          </p:pic>
          <p:pic>
            <p:nvPicPr>
              <p:cNvPr id="9255" name="Image" descr="Image"/>
              <p:cNvPicPr>
                <a:picLocks noChangeAspect="1"/>
              </p:cNvPicPr>
              <p:nvPr/>
            </p:nvPicPr>
            <p:blipFill>
              <a:blip r:embed="rId39">
                <a:extLst/>
              </a:blip>
              <a:stretch>
                <a:fillRect/>
              </a:stretch>
            </p:blipFill>
            <p:spPr>
              <a:xfrm>
                <a:off x="925876" y="0"/>
                <a:ext cx="274695" cy="491792"/>
              </a:xfrm>
              <a:prstGeom prst="rect">
                <a:avLst/>
              </a:prstGeom>
              <a:ln w="12700" cap="flat">
                <a:noFill/>
                <a:miter lim="400000"/>
              </a:ln>
              <a:effectLst/>
            </p:spPr>
          </p:pic>
          <p:pic>
            <p:nvPicPr>
              <p:cNvPr id="9256" name="Image" descr="Image"/>
              <p:cNvPicPr>
                <a:picLocks noChangeAspect="1"/>
              </p:cNvPicPr>
              <p:nvPr/>
            </p:nvPicPr>
            <p:blipFill>
              <a:blip r:embed="rId35">
                <a:extLst/>
              </a:blip>
              <a:stretch>
                <a:fillRect/>
              </a:stretch>
            </p:blipFill>
            <p:spPr>
              <a:xfrm>
                <a:off x="1328955" y="599164"/>
                <a:ext cx="314570" cy="491792"/>
              </a:xfrm>
              <a:prstGeom prst="rect">
                <a:avLst/>
              </a:prstGeom>
              <a:ln w="12700" cap="flat">
                <a:noFill/>
                <a:miter lim="400000"/>
              </a:ln>
              <a:effectLst/>
            </p:spPr>
          </p:pic>
          <p:pic>
            <p:nvPicPr>
              <p:cNvPr id="9257" name="Image" descr="Image"/>
              <p:cNvPicPr>
                <a:picLocks noChangeAspect="1"/>
              </p:cNvPicPr>
              <p:nvPr/>
            </p:nvPicPr>
            <p:blipFill>
              <a:blip r:embed="rId40">
                <a:extLst/>
              </a:blip>
              <a:stretch>
                <a:fillRect/>
              </a:stretch>
            </p:blipFill>
            <p:spPr>
              <a:xfrm>
                <a:off x="0" y="599164"/>
                <a:ext cx="393771" cy="49179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63" name="Diversity"/>
          <p:cNvSpPr txBox="1"/>
          <p:nvPr>
            <p:ph type="ctrTitle"/>
          </p:nvPr>
        </p:nvSpPr>
        <p:spPr>
          <a:xfrm>
            <a:off x="1270000" y="-3466454"/>
            <a:ext cx="10464800" cy="3302001"/>
          </a:xfrm>
          <a:prstGeom prst="rect">
            <a:avLst/>
          </a:prstGeom>
        </p:spPr>
        <p:txBody>
          <a:bodyPr/>
          <a:lstStyle/>
          <a:p>
            <a:pPr/>
            <a:r>
              <a:t>Diversity</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287" name="Group"/>
          <p:cNvGrpSpPr/>
          <p:nvPr/>
        </p:nvGrpSpPr>
        <p:grpSpPr>
          <a:xfrm>
            <a:off x="5245597" y="5141526"/>
            <a:ext cx="2459284" cy="3744007"/>
            <a:chOff x="0" y="0"/>
            <a:chExt cx="2459283" cy="3744005"/>
          </a:xfrm>
        </p:grpSpPr>
        <p:pic>
          <p:nvPicPr>
            <p:cNvPr id="9267" name="Image" descr="Image"/>
            <p:cNvPicPr>
              <a:picLocks noChangeAspect="1"/>
            </p:cNvPicPr>
            <p:nvPr/>
          </p:nvPicPr>
          <p:blipFill>
            <a:blip r:embed="rId3">
              <a:extLst/>
            </a:blip>
            <a:stretch>
              <a:fillRect/>
            </a:stretch>
          </p:blipFill>
          <p:spPr>
            <a:xfrm>
              <a:off x="70704" y="3040676"/>
              <a:ext cx="502168" cy="693672"/>
            </a:xfrm>
            <a:prstGeom prst="rect">
              <a:avLst/>
            </a:prstGeom>
            <a:ln w="12700" cap="flat">
              <a:noFill/>
              <a:miter lim="400000"/>
            </a:ln>
            <a:effectLst/>
          </p:spPr>
        </p:pic>
        <p:pic>
          <p:nvPicPr>
            <p:cNvPr id="9268" name="Image" descr="Image"/>
            <p:cNvPicPr>
              <a:picLocks noChangeAspect="1"/>
            </p:cNvPicPr>
            <p:nvPr/>
          </p:nvPicPr>
          <p:blipFill>
            <a:blip r:embed="rId4">
              <a:extLst/>
            </a:blip>
            <a:stretch>
              <a:fillRect/>
            </a:stretch>
          </p:blipFill>
          <p:spPr>
            <a:xfrm>
              <a:off x="25007" y="2247653"/>
              <a:ext cx="593563" cy="763152"/>
            </a:xfrm>
            <a:prstGeom prst="rect">
              <a:avLst/>
            </a:prstGeom>
            <a:ln w="12700" cap="flat">
              <a:noFill/>
              <a:miter lim="400000"/>
            </a:ln>
            <a:effectLst/>
          </p:spPr>
        </p:pic>
        <p:pic>
          <p:nvPicPr>
            <p:cNvPr id="9269" name="Image" descr="Image"/>
            <p:cNvPicPr>
              <a:picLocks noChangeAspect="1"/>
            </p:cNvPicPr>
            <p:nvPr/>
          </p:nvPicPr>
          <p:blipFill>
            <a:blip r:embed="rId5">
              <a:extLst/>
            </a:blip>
            <a:stretch>
              <a:fillRect/>
            </a:stretch>
          </p:blipFill>
          <p:spPr>
            <a:xfrm>
              <a:off x="683066" y="3098940"/>
              <a:ext cx="542800" cy="645066"/>
            </a:xfrm>
            <a:prstGeom prst="rect">
              <a:avLst/>
            </a:prstGeom>
            <a:ln w="12700" cap="flat">
              <a:noFill/>
              <a:miter lim="400000"/>
            </a:ln>
            <a:effectLst/>
          </p:spPr>
        </p:pic>
        <p:pic>
          <p:nvPicPr>
            <p:cNvPr id="9270" name="Image" descr="Image"/>
            <p:cNvPicPr>
              <a:picLocks noChangeAspect="1"/>
            </p:cNvPicPr>
            <p:nvPr/>
          </p:nvPicPr>
          <p:blipFill>
            <a:blip r:embed="rId6">
              <a:extLst/>
            </a:blip>
            <a:stretch>
              <a:fillRect/>
            </a:stretch>
          </p:blipFill>
          <p:spPr>
            <a:xfrm>
              <a:off x="1256119" y="0"/>
              <a:ext cx="602877" cy="693671"/>
            </a:xfrm>
            <a:prstGeom prst="rect">
              <a:avLst/>
            </a:prstGeom>
            <a:ln w="12700" cap="flat">
              <a:noFill/>
              <a:miter lim="400000"/>
            </a:ln>
            <a:effectLst/>
          </p:spPr>
        </p:pic>
        <p:pic>
          <p:nvPicPr>
            <p:cNvPr id="9271" name="Image" descr="Image"/>
            <p:cNvPicPr>
              <a:picLocks noChangeAspect="1"/>
            </p:cNvPicPr>
            <p:nvPr/>
          </p:nvPicPr>
          <p:blipFill>
            <a:blip r:embed="rId7">
              <a:extLst/>
            </a:blip>
            <a:stretch>
              <a:fillRect/>
            </a:stretch>
          </p:blipFill>
          <p:spPr>
            <a:xfrm>
              <a:off x="1946597" y="1554236"/>
              <a:ext cx="464466" cy="660969"/>
            </a:xfrm>
            <a:prstGeom prst="rect">
              <a:avLst/>
            </a:prstGeom>
            <a:ln w="12700" cap="flat">
              <a:noFill/>
              <a:miter lim="400000"/>
            </a:ln>
            <a:effectLst/>
          </p:spPr>
        </p:pic>
        <p:pic>
          <p:nvPicPr>
            <p:cNvPr id="9272" name="Image" descr="Image"/>
            <p:cNvPicPr>
              <a:picLocks noChangeAspect="1"/>
            </p:cNvPicPr>
            <p:nvPr/>
          </p:nvPicPr>
          <p:blipFill>
            <a:blip r:embed="rId8">
              <a:extLst/>
            </a:blip>
            <a:stretch>
              <a:fillRect/>
            </a:stretch>
          </p:blipFill>
          <p:spPr>
            <a:xfrm>
              <a:off x="72443" y="1575471"/>
              <a:ext cx="448407" cy="640581"/>
            </a:xfrm>
            <a:prstGeom prst="rect">
              <a:avLst/>
            </a:prstGeom>
            <a:ln w="12700" cap="flat">
              <a:noFill/>
              <a:miter lim="400000"/>
            </a:ln>
            <a:effectLst/>
          </p:spPr>
        </p:pic>
        <p:pic>
          <p:nvPicPr>
            <p:cNvPr id="9273" name="Image" descr="Image"/>
            <p:cNvPicPr>
              <a:picLocks noChangeAspect="1"/>
            </p:cNvPicPr>
            <p:nvPr/>
          </p:nvPicPr>
          <p:blipFill>
            <a:blip r:embed="rId9">
              <a:extLst/>
            </a:blip>
            <a:stretch>
              <a:fillRect/>
            </a:stretch>
          </p:blipFill>
          <p:spPr>
            <a:xfrm>
              <a:off x="75380" y="772627"/>
              <a:ext cx="464465" cy="681215"/>
            </a:xfrm>
            <a:prstGeom prst="rect">
              <a:avLst/>
            </a:prstGeom>
            <a:ln w="12700" cap="flat">
              <a:noFill/>
              <a:miter lim="400000"/>
            </a:ln>
            <a:effectLst/>
          </p:spPr>
        </p:pic>
        <p:pic>
          <p:nvPicPr>
            <p:cNvPr id="9274" name="Image" descr="Image"/>
            <p:cNvPicPr>
              <a:picLocks noChangeAspect="1"/>
            </p:cNvPicPr>
            <p:nvPr/>
          </p:nvPicPr>
          <p:blipFill>
            <a:blip r:embed="rId10">
              <a:extLst/>
            </a:blip>
            <a:stretch>
              <a:fillRect/>
            </a:stretch>
          </p:blipFill>
          <p:spPr>
            <a:xfrm>
              <a:off x="1913909" y="48208"/>
              <a:ext cx="515515" cy="681215"/>
            </a:xfrm>
            <a:prstGeom prst="rect">
              <a:avLst/>
            </a:prstGeom>
            <a:ln w="12700" cap="flat">
              <a:noFill/>
              <a:miter lim="400000"/>
            </a:ln>
            <a:effectLst/>
          </p:spPr>
        </p:pic>
        <p:pic>
          <p:nvPicPr>
            <p:cNvPr id="9275" name="Image" descr="Image"/>
            <p:cNvPicPr>
              <a:picLocks noChangeAspect="1"/>
            </p:cNvPicPr>
            <p:nvPr/>
          </p:nvPicPr>
          <p:blipFill>
            <a:blip r:embed="rId11">
              <a:extLst/>
            </a:blip>
            <a:stretch>
              <a:fillRect/>
            </a:stretch>
          </p:blipFill>
          <p:spPr>
            <a:xfrm>
              <a:off x="592362" y="790793"/>
              <a:ext cx="680725" cy="700985"/>
            </a:xfrm>
            <a:prstGeom prst="rect">
              <a:avLst/>
            </a:prstGeom>
            <a:ln w="12700" cap="flat">
              <a:noFill/>
              <a:miter lim="400000"/>
            </a:ln>
            <a:effectLst/>
          </p:spPr>
        </p:pic>
        <p:pic>
          <p:nvPicPr>
            <p:cNvPr id="9276" name="Image" descr="Image"/>
            <p:cNvPicPr>
              <a:picLocks noChangeAspect="1"/>
            </p:cNvPicPr>
            <p:nvPr/>
          </p:nvPicPr>
          <p:blipFill>
            <a:blip r:embed="rId12">
              <a:extLst/>
            </a:blip>
            <a:stretch>
              <a:fillRect/>
            </a:stretch>
          </p:blipFill>
          <p:spPr>
            <a:xfrm>
              <a:off x="0" y="38323"/>
              <a:ext cx="615226" cy="700985"/>
            </a:xfrm>
            <a:prstGeom prst="rect">
              <a:avLst/>
            </a:prstGeom>
            <a:ln w="12700" cap="flat">
              <a:noFill/>
              <a:miter lim="400000"/>
            </a:ln>
            <a:effectLst/>
          </p:spPr>
        </p:pic>
        <p:pic>
          <p:nvPicPr>
            <p:cNvPr id="9277" name="Image" descr="Image"/>
            <p:cNvPicPr>
              <a:picLocks noChangeAspect="1"/>
            </p:cNvPicPr>
            <p:nvPr/>
          </p:nvPicPr>
          <p:blipFill>
            <a:blip r:embed="rId13">
              <a:extLst/>
            </a:blip>
            <a:stretch>
              <a:fillRect/>
            </a:stretch>
          </p:blipFill>
          <p:spPr>
            <a:xfrm>
              <a:off x="697203" y="49297"/>
              <a:ext cx="471044" cy="679037"/>
            </a:xfrm>
            <a:prstGeom prst="rect">
              <a:avLst/>
            </a:prstGeom>
            <a:ln w="12700" cap="flat">
              <a:noFill/>
              <a:miter lim="400000"/>
            </a:ln>
            <a:effectLst/>
          </p:spPr>
        </p:pic>
        <p:pic>
          <p:nvPicPr>
            <p:cNvPr id="9278" name="Image" descr="Image"/>
            <p:cNvPicPr>
              <a:picLocks noChangeAspect="1"/>
            </p:cNvPicPr>
            <p:nvPr/>
          </p:nvPicPr>
          <p:blipFill>
            <a:blip r:embed="rId14">
              <a:extLst/>
            </a:blip>
            <a:stretch>
              <a:fillRect/>
            </a:stretch>
          </p:blipFill>
          <p:spPr>
            <a:xfrm>
              <a:off x="1325604" y="801766"/>
              <a:ext cx="440457" cy="679038"/>
            </a:xfrm>
            <a:prstGeom prst="rect">
              <a:avLst/>
            </a:prstGeom>
            <a:ln w="12700" cap="flat">
              <a:noFill/>
              <a:miter lim="400000"/>
            </a:ln>
            <a:effectLst/>
          </p:spPr>
        </p:pic>
        <p:pic>
          <p:nvPicPr>
            <p:cNvPr id="9279" name="Image" descr="Image"/>
            <p:cNvPicPr>
              <a:picLocks noChangeAspect="1"/>
            </p:cNvPicPr>
            <p:nvPr/>
          </p:nvPicPr>
          <p:blipFill>
            <a:blip r:embed="rId15">
              <a:extLst/>
            </a:blip>
            <a:stretch>
              <a:fillRect/>
            </a:stretch>
          </p:blipFill>
          <p:spPr>
            <a:xfrm>
              <a:off x="1980887" y="2393458"/>
              <a:ext cx="412164" cy="588237"/>
            </a:xfrm>
            <a:prstGeom prst="rect">
              <a:avLst/>
            </a:prstGeom>
            <a:ln w="12700" cap="flat">
              <a:noFill/>
              <a:miter lim="400000"/>
            </a:ln>
            <a:effectLst/>
          </p:spPr>
        </p:pic>
        <p:pic>
          <p:nvPicPr>
            <p:cNvPr id="9280" name="Image" descr="Image"/>
            <p:cNvPicPr>
              <a:picLocks noChangeAspect="1"/>
            </p:cNvPicPr>
            <p:nvPr/>
          </p:nvPicPr>
          <p:blipFill>
            <a:blip r:embed="rId16">
              <a:extLst/>
            </a:blip>
            <a:stretch>
              <a:fillRect/>
            </a:stretch>
          </p:blipFill>
          <p:spPr>
            <a:xfrm>
              <a:off x="1988240" y="3077773"/>
              <a:ext cx="471044" cy="647686"/>
            </a:xfrm>
            <a:prstGeom prst="rect">
              <a:avLst/>
            </a:prstGeom>
            <a:ln w="12700" cap="flat">
              <a:noFill/>
              <a:miter lim="400000"/>
            </a:ln>
            <a:effectLst/>
          </p:spPr>
        </p:pic>
        <p:pic>
          <p:nvPicPr>
            <p:cNvPr id="9281" name="Image" descr="Image"/>
            <p:cNvPicPr>
              <a:picLocks noChangeAspect="1"/>
            </p:cNvPicPr>
            <p:nvPr/>
          </p:nvPicPr>
          <p:blipFill>
            <a:blip r:embed="rId17">
              <a:extLst/>
            </a:blip>
            <a:stretch>
              <a:fillRect/>
            </a:stretch>
          </p:blipFill>
          <p:spPr>
            <a:xfrm>
              <a:off x="1921754" y="807065"/>
              <a:ext cx="499825" cy="668440"/>
            </a:xfrm>
            <a:prstGeom prst="rect">
              <a:avLst/>
            </a:prstGeom>
            <a:ln w="12700" cap="flat">
              <a:noFill/>
              <a:miter lim="400000"/>
            </a:ln>
            <a:effectLst/>
          </p:spPr>
        </p:pic>
        <p:pic>
          <p:nvPicPr>
            <p:cNvPr id="9282" name="Image" descr="Image"/>
            <p:cNvPicPr>
              <a:picLocks noChangeAspect="1"/>
            </p:cNvPicPr>
            <p:nvPr/>
          </p:nvPicPr>
          <p:blipFill>
            <a:blip r:embed="rId18">
              <a:extLst/>
            </a:blip>
            <a:stretch>
              <a:fillRect/>
            </a:stretch>
          </p:blipFill>
          <p:spPr>
            <a:xfrm>
              <a:off x="692510" y="1588899"/>
              <a:ext cx="475737" cy="668441"/>
            </a:xfrm>
            <a:prstGeom prst="rect">
              <a:avLst/>
            </a:prstGeom>
            <a:ln w="12700" cap="flat">
              <a:noFill/>
              <a:miter lim="400000"/>
            </a:ln>
            <a:effectLst/>
          </p:spPr>
        </p:pic>
        <p:pic>
          <p:nvPicPr>
            <p:cNvPr id="9283" name="Image" descr="Image"/>
            <p:cNvPicPr>
              <a:picLocks noChangeAspect="1"/>
            </p:cNvPicPr>
            <p:nvPr/>
          </p:nvPicPr>
          <p:blipFill>
            <a:blip r:embed="rId19">
              <a:extLst/>
            </a:blip>
            <a:stretch>
              <a:fillRect/>
            </a:stretch>
          </p:blipFill>
          <p:spPr>
            <a:xfrm>
              <a:off x="1370876" y="2295009"/>
              <a:ext cx="373364" cy="668440"/>
            </a:xfrm>
            <a:prstGeom prst="rect">
              <a:avLst/>
            </a:prstGeom>
            <a:ln w="12700" cap="flat">
              <a:noFill/>
              <a:miter lim="400000"/>
            </a:ln>
            <a:effectLst/>
          </p:spPr>
        </p:pic>
        <p:pic>
          <p:nvPicPr>
            <p:cNvPr id="9284" name="Image" descr="Image"/>
            <p:cNvPicPr>
              <a:picLocks noChangeAspect="1"/>
            </p:cNvPicPr>
            <p:nvPr/>
          </p:nvPicPr>
          <p:blipFill>
            <a:blip r:embed="rId20">
              <a:extLst/>
            </a:blip>
            <a:stretch>
              <a:fillRect/>
            </a:stretch>
          </p:blipFill>
          <p:spPr>
            <a:xfrm>
              <a:off x="740685" y="2295009"/>
              <a:ext cx="427562" cy="668440"/>
            </a:xfrm>
            <a:prstGeom prst="rect">
              <a:avLst/>
            </a:prstGeom>
            <a:ln w="12700" cap="flat">
              <a:noFill/>
              <a:miter lim="400000"/>
            </a:ln>
            <a:effectLst/>
          </p:spPr>
        </p:pic>
        <p:pic>
          <p:nvPicPr>
            <p:cNvPr id="9285" name="Image" descr="Image"/>
            <p:cNvPicPr>
              <a:picLocks noChangeAspect="1"/>
            </p:cNvPicPr>
            <p:nvPr/>
          </p:nvPicPr>
          <p:blipFill>
            <a:blip r:embed="rId21">
              <a:extLst/>
            </a:blip>
            <a:stretch>
              <a:fillRect/>
            </a:stretch>
          </p:blipFill>
          <p:spPr>
            <a:xfrm>
              <a:off x="1281709" y="1540307"/>
              <a:ext cx="551697" cy="710910"/>
            </a:xfrm>
            <a:prstGeom prst="rect">
              <a:avLst/>
            </a:prstGeom>
            <a:ln w="12700" cap="flat">
              <a:noFill/>
              <a:miter lim="400000"/>
            </a:ln>
            <a:effectLst/>
          </p:spPr>
        </p:pic>
        <p:pic>
          <p:nvPicPr>
            <p:cNvPr id="9286" name="Image" descr="Image"/>
            <p:cNvPicPr>
              <a:picLocks noChangeAspect="1"/>
            </p:cNvPicPr>
            <p:nvPr/>
          </p:nvPicPr>
          <p:blipFill>
            <a:blip r:embed="rId22">
              <a:extLst/>
            </a:blip>
            <a:stretch>
              <a:fillRect/>
            </a:stretch>
          </p:blipFill>
          <p:spPr>
            <a:xfrm>
              <a:off x="1290362" y="3098940"/>
              <a:ext cx="534391" cy="605352"/>
            </a:xfrm>
            <a:prstGeom prst="rect">
              <a:avLst/>
            </a:prstGeom>
            <a:ln w="12700" cap="flat">
              <a:noFill/>
              <a:miter lim="400000"/>
            </a:ln>
            <a:effectLst/>
          </p:spPr>
        </p:pic>
      </p:grpSp>
      <p:pic>
        <p:nvPicPr>
          <p:cNvPr id="9288" name="Image" descr="Image"/>
          <p:cNvPicPr>
            <a:picLocks noChangeAspect="1"/>
          </p:cNvPicPr>
          <p:nvPr/>
        </p:nvPicPr>
        <p:blipFill>
          <a:blip r:embed="rId23">
            <a:extLst/>
          </a:blip>
          <a:srcRect l="4202" t="0" r="8747" b="4500"/>
          <a:stretch>
            <a:fillRect/>
          </a:stretch>
        </p:blipFill>
        <p:spPr>
          <a:xfrm>
            <a:off x="4674790" y="557094"/>
            <a:ext cx="3655118" cy="2255584"/>
          </a:xfrm>
          <a:prstGeom prst="rect">
            <a:avLst/>
          </a:prstGeom>
          <a:ln w="12700">
            <a:miter lim="400000"/>
          </a:ln>
        </p:spPr>
      </p:pic>
      <p:sp>
        <p:nvSpPr>
          <p:cNvPr id="928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29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336" name="Group"/>
          <p:cNvGrpSpPr/>
          <p:nvPr/>
        </p:nvGrpSpPr>
        <p:grpSpPr>
          <a:xfrm>
            <a:off x="143751" y="171451"/>
            <a:ext cx="1270001" cy="9410697"/>
            <a:chOff x="0" y="0"/>
            <a:chExt cx="1270000" cy="9410696"/>
          </a:xfrm>
        </p:grpSpPr>
        <p:grpSp>
          <p:nvGrpSpPr>
            <p:cNvPr id="9295" name="Group"/>
            <p:cNvGrpSpPr/>
            <p:nvPr/>
          </p:nvGrpSpPr>
          <p:grpSpPr>
            <a:xfrm flipH="1">
              <a:off x="0" y="0"/>
              <a:ext cx="1270000" cy="1270000"/>
              <a:chOff x="0" y="0"/>
              <a:chExt cx="1270000" cy="1270000"/>
            </a:xfrm>
          </p:grpSpPr>
          <p:sp>
            <p:nvSpPr>
              <p:cNvPr id="92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294" name="Group"/>
              <p:cNvGrpSpPr/>
              <p:nvPr/>
            </p:nvGrpSpPr>
            <p:grpSpPr>
              <a:xfrm>
                <a:off x="46001" y="46001"/>
                <a:ext cx="1177998" cy="1177998"/>
                <a:chOff x="0" y="0"/>
                <a:chExt cx="1177997" cy="1177997"/>
              </a:xfrm>
            </p:grpSpPr>
            <p:pic>
              <p:nvPicPr>
                <p:cNvPr id="9292"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9293"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9298" name="Group"/>
            <p:cNvGrpSpPr/>
            <p:nvPr/>
          </p:nvGrpSpPr>
          <p:grpSpPr>
            <a:xfrm flipH="1">
              <a:off x="0" y="6776780"/>
              <a:ext cx="1270000" cy="1270001"/>
              <a:chOff x="0" y="0"/>
              <a:chExt cx="1270000" cy="1270000"/>
            </a:xfrm>
          </p:grpSpPr>
          <p:sp>
            <p:nvSpPr>
              <p:cNvPr id="92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297"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9301" name="Group"/>
            <p:cNvGrpSpPr/>
            <p:nvPr/>
          </p:nvGrpSpPr>
          <p:grpSpPr>
            <a:xfrm flipH="1">
              <a:off x="0" y="8140696"/>
              <a:ext cx="1270000" cy="1270001"/>
              <a:chOff x="0" y="0"/>
              <a:chExt cx="1270000" cy="1270000"/>
            </a:xfrm>
          </p:grpSpPr>
          <p:sp>
            <p:nvSpPr>
              <p:cNvPr id="92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300"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9311" name="Group"/>
            <p:cNvGrpSpPr/>
            <p:nvPr/>
          </p:nvGrpSpPr>
          <p:grpSpPr>
            <a:xfrm flipH="1">
              <a:off x="0" y="1356782"/>
              <a:ext cx="1270000" cy="1270001"/>
              <a:chOff x="0" y="0"/>
              <a:chExt cx="1270000" cy="1270000"/>
            </a:xfrm>
          </p:grpSpPr>
          <p:sp>
            <p:nvSpPr>
              <p:cNvPr id="93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10" name="Group"/>
              <p:cNvGrpSpPr/>
              <p:nvPr/>
            </p:nvGrpSpPr>
            <p:grpSpPr>
              <a:xfrm flipH="1">
                <a:off x="47625" y="56900"/>
                <a:ext cx="1174751" cy="1156200"/>
                <a:chOff x="0" y="0"/>
                <a:chExt cx="1174749" cy="1156199"/>
              </a:xfrm>
            </p:grpSpPr>
            <p:pic>
              <p:nvPicPr>
                <p:cNvPr id="9303"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9304"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9305"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9306"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9307"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9308"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9309"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9319" name="Group"/>
            <p:cNvGrpSpPr/>
            <p:nvPr/>
          </p:nvGrpSpPr>
          <p:grpSpPr>
            <a:xfrm flipH="1">
              <a:off x="0" y="4057648"/>
              <a:ext cx="1270000" cy="1270001"/>
              <a:chOff x="0" y="0"/>
              <a:chExt cx="1270000" cy="1270000"/>
            </a:xfrm>
          </p:grpSpPr>
          <p:sp>
            <p:nvSpPr>
              <p:cNvPr id="93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18" name="Group"/>
              <p:cNvGrpSpPr/>
              <p:nvPr/>
            </p:nvGrpSpPr>
            <p:grpSpPr>
              <a:xfrm>
                <a:off x="47624" y="74251"/>
                <a:ext cx="1174751" cy="1129000"/>
                <a:chOff x="0" y="0"/>
                <a:chExt cx="1174749" cy="1128998"/>
              </a:xfrm>
            </p:grpSpPr>
            <p:pic>
              <p:nvPicPr>
                <p:cNvPr id="9313"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9314"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9315"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9316"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9317"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9326" name="Group"/>
            <p:cNvGrpSpPr/>
            <p:nvPr/>
          </p:nvGrpSpPr>
          <p:grpSpPr>
            <a:xfrm flipH="1">
              <a:off x="0" y="5414431"/>
              <a:ext cx="1270000" cy="1270001"/>
              <a:chOff x="0" y="0"/>
              <a:chExt cx="1270000" cy="1270000"/>
            </a:xfrm>
          </p:grpSpPr>
          <p:sp>
            <p:nvSpPr>
              <p:cNvPr id="93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25" name="Group"/>
              <p:cNvGrpSpPr/>
              <p:nvPr/>
            </p:nvGrpSpPr>
            <p:grpSpPr>
              <a:xfrm>
                <a:off x="47625" y="45767"/>
                <a:ext cx="1174751" cy="1178466"/>
                <a:chOff x="0" y="0"/>
                <a:chExt cx="1174750" cy="1178465"/>
              </a:xfrm>
            </p:grpSpPr>
            <p:pic>
              <p:nvPicPr>
                <p:cNvPr id="9321"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9322"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9323"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9324"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9335" name="Group"/>
            <p:cNvGrpSpPr/>
            <p:nvPr/>
          </p:nvGrpSpPr>
          <p:grpSpPr>
            <a:xfrm flipH="1">
              <a:off x="0" y="2713565"/>
              <a:ext cx="1270000" cy="1270001"/>
              <a:chOff x="0" y="0"/>
              <a:chExt cx="1270000" cy="1270000"/>
            </a:xfrm>
          </p:grpSpPr>
          <p:sp>
            <p:nvSpPr>
              <p:cNvPr id="93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34" name="Group"/>
              <p:cNvGrpSpPr/>
              <p:nvPr/>
            </p:nvGrpSpPr>
            <p:grpSpPr>
              <a:xfrm>
                <a:off x="63500" y="30985"/>
                <a:ext cx="1111251" cy="1217225"/>
                <a:chOff x="0" y="0"/>
                <a:chExt cx="1111250" cy="1217223"/>
              </a:xfrm>
            </p:grpSpPr>
            <p:pic>
              <p:nvPicPr>
                <p:cNvPr id="9328"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9329"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9330"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9331"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9332"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9333"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382" name="Group"/>
          <p:cNvGrpSpPr/>
          <p:nvPr/>
        </p:nvGrpSpPr>
        <p:grpSpPr>
          <a:xfrm>
            <a:off x="11578348" y="171451"/>
            <a:ext cx="1270001" cy="9410698"/>
            <a:chOff x="0" y="0"/>
            <a:chExt cx="1270000" cy="9410696"/>
          </a:xfrm>
        </p:grpSpPr>
        <p:grpSp>
          <p:nvGrpSpPr>
            <p:cNvPr id="9341" name="Group"/>
            <p:cNvGrpSpPr/>
            <p:nvPr/>
          </p:nvGrpSpPr>
          <p:grpSpPr>
            <a:xfrm flipH="1">
              <a:off x="0" y="0"/>
              <a:ext cx="1270000" cy="1270000"/>
              <a:chOff x="0" y="0"/>
              <a:chExt cx="1270000" cy="1270000"/>
            </a:xfrm>
          </p:grpSpPr>
          <p:sp>
            <p:nvSpPr>
              <p:cNvPr id="93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40" name="Group"/>
              <p:cNvGrpSpPr/>
              <p:nvPr/>
            </p:nvGrpSpPr>
            <p:grpSpPr>
              <a:xfrm>
                <a:off x="46001" y="46001"/>
                <a:ext cx="1177998" cy="1177998"/>
                <a:chOff x="0" y="0"/>
                <a:chExt cx="1177997" cy="1177997"/>
              </a:xfrm>
            </p:grpSpPr>
            <p:pic>
              <p:nvPicPr>
                <p:cNvPr id="9338"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9339"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9344" name="Group"/>
            <p:cNvGrpSpPr/>
            <p:nvPr/>
          </p:nvGrpSpPr>
          <p:grpSpPr>
            <a:xfrm flipH="1">
              <a:off x="0" y="6776780"/>
              <a:ext cx="1270000" cy="1270001"/>
              <a:chOff x="0" y="0"/>
              <a:chExt cx="1270000" cy="1270000"/>
            </a:xfrm>
          </p:grpSpPr>
          <p:sp>
            <p:nvSpPr>
              <p:cNvPr id="93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343"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9347" name="Group"/>
            <p:cNvGrpSpPr/>
            <p:nvPr/>
          </p:nvGrpSpPr>
          <p:grpSpPr>
            <a:xfrm flipH="1">
              <a:off x="0" y="8140696"/>
              <a:ext cx="1270000" cy="1270001"/>
              <a:chOff x="0" y="0"/>
              <a:chExt cx="1270000" cy="1270000"/>
            </a:xfrm>
          </p:grpSpPr>
          <p:sp>
            <p:nvSpPr>
              <p:cNvPr id="93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346"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9357" name="Group"/>
            <p:cNvGrpSpPr/>
            <p:nvPr/>
          </p:nvGrpSpPr>
          <p:grpSpPr>
            <a:xfrm flipH="1">
              <a:off x="0" y="1356782"/>
              <a:ext cx="1270000" cy="1270001"/>
              <a:chOff x="0" y="0"/>
              <a:chExt cx="1270000" cy="1270000"/>
            </a:xfrm>
          </p:grpSpPr>
          <p:sp>
            <p:nvSpPr>
              <p:cNvPr id="93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56" name="Group"/>
              <p:cNvGrpSpPr/>
              <p:nvPr/>
            </p:nvGrpSpPr>
            <p:grpSpPr>
              <a:xfrm flipH="1">
                <a:off x="47625" y="56900"/>
                <a:ext cx="1174751" cy="1156200"/>
                <a:chOff x="0" y="0"/>
                <a:chExt cx="1174749" cy="1156199"/>
              </a:xfrm>
            </p:grpSpPr>
            <p:pic>
              <p:nvPicPr>
                <p:cNvPr id="9349"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9350"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9351"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9352"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9353"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9354"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9355"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9365" name="Group"/>
            <p:cNvGrpSpPr/>
            <p:nvPr/>
          </p:nvGrpSpPr>
          <p:grpSpPr>
            <a:xfrm flipH="1">
              <a:off x="0" y="4057648"/>
              <a:ext cx="1270000" cy="1270001"/>
              <a:chOff x="0" y="0"/>
              <a:chExt cx="1270000" cy="1270000"/>
            </a:xfrm>
          </p:grpSpPr>
          <p:sp>
            <p:nvSpPr>
              <p:cNvPr id="93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64" name="Group"/>
              <p:cNvGrpSpPr/>
              <p:nvPr/>
            </p:nvGrpSpPr>
            <p:grpSpPr>
              <a:xfrm>
                <a:off x="47624" y="74251"/>
                <a:ext cx="1174751" cy="1129000"/>
                <a:chOff x="0" y="0"/>
                <a:chExt cx="1174749" cy="1128998"/>
              </a:xfrm>
            </p:grpSpPr>
            <p:pic>
              <p:nvPicPr>
                <p:cNvPr id="9359"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9360"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9361"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9362"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9363"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9372" name="Group"/>
            <p:cNvGrpSpPr/>
            <p:nvPr/>
          </p:nvGrpSpPr>
          <p:grpSpPr>
            <a:xfrm flipH="1">
              <a:off x="0" y="5414431"/>
              <a:ext cx="1270000" cy="1270001"/>
              <a:chOff x="0" y="0"/>
              <a:chExt cx="1270000" cy="1270000"/>
            </a:xfrm>
          </p:grpSpPr>
          <p:sp>
            <p:nvSpPr>
              <p:cNvPr id="93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71" name="Group"/>
              <p:cNvGrpSpPr/>
              <p:nvPr/>
            </p:nvGrpSpPr>
            <p:grpSpPr>
              <a:xfrm>
                <a:off x="47625" y="45767"/>
                <a:ext cx="1174751" cy="1178466"/>
                <a:chOff x="0" y="0"/>
                <a:chExt cx="1174750" cy="1178465"/>
              </a:xfrm>
            </p:grpSpPr>
            <p:pic>
              <p:nvPicPr>
                <p:cNvPr id="9367"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9368"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9369"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9370"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9381" name="Group"/>
            <p:cNvGrpSpPr/>
            <p:nvPr/>
          </p:nvGrpSpPr>
          <p:grpSpPr>
            <a:xfrm flipH="1">
              <a:off x="0" y="2713565"/>
              <a:ext cx="1270000" cy="1270001"/>
              <a:chOff x="0" y="0"/>
              <a:chExt cx="1270000" cy="1270000"/>
            </a:xfrm>
          </p:grpSpPr>
          <p:sp>
            <p:nvSpPr>
              <p:cNvPr id="93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80" name="Group"/>
              <p:cNvGrpSpPr/>
              <p:nvPr/>
            </p:nvGrpSpPr>
            <p:grpSpPr>
              <a:xfrm>
                <a:off x="63500" y="30985"/>
                <a:ext cx="1111251" cy="1217225"/>
                <a:chOff x="0" y="0"/>
                <a:chExt cx="1111250" cy="1217223"/>
              </a:xfrm>
            </p:grpSpPr>
            <p:pic>
              <p:nvPicPr>
                <p:cNvPr id="9374"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9375"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9376"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9377"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9378"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9379"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8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38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38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434" name="Group"/>
          <p:cNvGrpSpPr/>
          <p:nvPr/>
        </p:nvGrpSpPr>
        <p:grpSpPr>
          <a:xfrm>
            <a:off x="143751" y="171451"/>
            <a:ext cx="1270001" cy="9410697"/>
            <a:chOff x="0" y="0"/>
            <a:chExt cx="1270000" cy="9410696"/>
          </a:xfrm>
        </p:grpSpPr>
        <p:grpSp>
          <p:nvGrpSpPr>
            <p:cNvPr id="9393" name="Group"/>
            <p:cNvGrpSpPr/>
            <p:nvPr/>
          </p:nvGrpSpPr>
          <p:grpSpPr>
            <a:xfrm flipH="1">
              <a:off x="0" y="0"/>
              <a:ext cx="1270000" cy="1270000"/>
              <a:chOff x="0" y="0"/>
              <a:chExt cx="1270000" cy="1270000"/>
            </a:xfrm>
          </p:grpSpPr>
          <p:sp>
            <p:nvSpPr>
              <p:cNvPr id="93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92" name="Group"/>
              <p:cNvGrpSpPr/>
              <p:nvPr/>
            </p:nvGrpSpPr>
            <p:grpSpPr>
              <a:xfrm>
                <a:off x="46001" y="46001"/>
                <a:ext cx="1177998" cy="1177998"/>
                <a:chOff x="0" y="0"/>
                <a:chExt cx="1177997" cy="1177997"/>
              </a:xfrm>
            </p:grpSpPr>
            <p:pic>
              <p:nvPicPr>
                <p:cNvPr id="939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39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396" name="Group"/>
            <p:cNvGrpSpPr/>
            <p:nvPr/>
          </p:nvGrpSpPr>
          <p:grpSpPr>
            <a:xfrm flipH="1">
              <a:off x="0" y="6776780"/>
              <a:ext cx="1270000" cy="1270001"/>
              <a:chOff x="0" y="0"/>
              <a:chExt cx="1270000" cy="1270000"/>
            </a:xfrm>
          </p:grpSpPr>
          <p:sp>
            <p:nvSpPr>
              <p:cNvPr id="93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39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399" name="Group"/>
            <p:cNvGrpSpPr/>
            <p:nvPr/>
          </p:nvGrpSpPr>
          <p:grpSpPr>
            <a:xfrm flipH="1">
              <a:off x="0" y="8140696"/>
              <a:ext cx="1270000" cy="1270001"/>
              <a:chOff x="0" y="0"/>
              <a:chExt cx="1270000" cy="1270000"/>
            </a:xfrm>
          </p:grpSpPr>
          <p:sp>
            <p:nvSpPr>
              <p:cNvPr id="93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39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409" name="Group"/>
            <p:cNvGrpSpPr/>
            <p:nvPr/>
          </p:nvGrpSpPr>
          <p:grpSpPr>
            <a:xfrm flipH="1">
              <a:off x="0" y="1356782"/>
              <a:ext cx="1270000" cy="1270001"/>
              <a:chOff x="0" y="0"/>
              <a:chExt cx="1270000" cy="1270000"/>
            </a:xfrm>
          </p:grpSpPr>
          <p:sp>
            <p:nvSpPr>
              <p:cNvPr id="94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08" name="Group"/>
              <p:cNvGrpSpPr/>
              <p:nvPr/>
            </p:nvGrpSpPr>
            <p:grpSpPr>
              <a:xfrm flipH="1">
                <a:off x="47625" y="56900"/>
                <a:ext cx="1174751" cy="1156200"/>
                <a:chOff x="0" y="0"/>
                <a:chExt cx="1174749" cy="1156199"/>
              </a:xfrm>
            </p:grpSpPr>
            <p:pic>
              <p:nvPicPr>
                <p:cNvPr id="940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40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40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40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40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40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40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417" name="Group"/>
            <p:cNvGrpSpPr/>
            <p:nvPr/>
          </p:nvGrpSpPr>
          <p:grpSpPr>
            <a:xfrm flipH="1">
              <a:off x="0" y="4057648"/>
              <a:ext cx="1270000" cy="1270001"/>
              <a:chOff x="0" y="0"/>
              <a:chExt cx="1270000" cy="1270000"/>
            </a:xfrm>
          </p:grpSpPr>
          <p:sp>
            <p:nvSpPr>
              <p:cNvPr id="94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16" name="Group"/>
              <p:cNvGrpSpPr/>
              <p:nvPr/>
            </p:nvGrpSpPr>
            <p:grpSpPr>
              <a:xfrm>
                <a:off x="47624" y="74251"/>
                <a:ext cx="1174751" cy="1129000"/>
                <a:chOff x="0" y="0"/>
                <a:chExt cx="1174749" cy="1128998"/>
              </a:xfrm>
            </p:grpSpPr>
            <p:pic>
              <p:nvPicPr>
                <p:cNvPr id="941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41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41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41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41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424" name="Group"/>
            <p:cNvGrpSpPr/>
            <p:nvPr/>
          </p:nvGrpSpPr>
          <p:grpSpPr>
            <a:xfrm flipH="1">
              <a:off x="0" y="5414431"/>
              <a:ext cx="1270000" cy="1270001"/>
              <a:chOff x="0" y="0"/>
              <a:chExt cx="1270000" cy="1270000"/>
            </a:xfrm>
          </p:grpSpPr>
          <p:sp>
            <p:nvSpPr>
              <p:cNvPr id="94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23" name="Group"/>
              <p:cNvGrpSpPr/>
              <p:nvPr/>
            </p:nvGrpSpPr>
            <p:grpSpPr>
              <a:xfrm>
                <a:off x="47625" y="45767"/>
                <a:ext cx="1174751" cy="1178466"/>
                <a:chOff x="0" y="0"/>
                <a:chExt cx="1174750" cy="1178465"/>
              </a:xfrm>
            </p:grpSpPr>
            <p:pic>
              <p:nvPicPr>
                <p:cNvPr id="941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42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42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42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433" name="Group"/>
            <p:cNvGrpSpPr/>
            <p:nvPr/>
          </p:nvGrpSpPr>
          <p:grpSpPr>
            <a:xfrm flipH="1">
              <a:off x="0" y="2713565"/>
              <a:ext cx="1270000" cy="1270001"/>
              <a:chOff x="0" y="0"/>
              <a:chExt cx="1270000" cy="1270000"/>
            </a:xfrm>
          </p:grpSpPr>
          <p:sp>
            <p:nvSpPr>
              <p:cNvPr id="94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32" name="Group"/>
              <p:cNvGrpSpPr/>
              <p:nvPr/>
            </p:nvGrpSpPr>
            <p:grpSpPr>
              <a:xfrm>
                <a:off x="63500" y="30985"/>
                <a:ext cx="1111251" cy="1217225"/>
                <a:chOff x="0" y="0"/>
                <a:chExt cx="1111250" cy="1217223"/>
              </a:xfrm>
            </p:grpSpPr>
            <p:pic>
              <p:nvPicPr>
                <p:cNvPr id="942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42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42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42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43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43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480" name="Group"/>
          <p:cNvGrpSpPr/>
          <p:nvPr/>
        </p:nvGrpSpPr>
        <p:grpSpPr>
          <a:xfrm>
            <a:off x="11578348" y="171451"/>
            <a:ext cx="1270001" cy="9410698"/>
            <a:chOff x="0" y="0"/>
            <a:chExt cx="1270000" cy="9410696"/>
          </a:xfrm>
        </p:grpSpPr>
        <p:grpSp>
          <p:nvGrpSpPr>
            <p:cNvPr id="9439" name="Group"/>
            <p:cNvGrpSpPr/>
            <p:nvPr/>
          </p:nvGrpSpPr>
          <p:grpSpPr>
            <a:xfrm flipH="1">
              <a:off x="0" y="0"/>
              <a:ext cx="1270000" cy="1270000"/>
              <a:chOff x="0" y="0"/>
              <a:chExt cx="1270000" cy="1270000"/>
            </a:xfrm>
          </p:grpSpPr>
          <p:sp>
            <p:nvSpPr>
              <p:cNvPr id="94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38" name="Group"/>
              <p:cNvGrpSpPr/>
              <p:nvPr/>
            </p:nvGrpSpPr>
            <p:grpSpPr>
              <a:xfrm>
                <a:off x="46001" y="46001"/>
                <a:ext cx="1177998" cy="1177998"/>
                <a:chOff x="0" y="0"/>
                <a:chExt cx="1177997" cy="1177997"/>
              </a:xfrm>
            </p:grpSpPr>
            <p:pic>
              <p:nvPicPr>
                <p:cNvPr id="943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43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442" name="Group"/>
            <p:cNvGrpSpPr/>
            <p:nvPr/>
          </p:nvGrpSpPr>
          <p:grpSpPr>
            <a:xfrm flipH="1">
              <a:off x="0" y="6776780"/>
              <a:ext cx="1270000" cy="1270001"/>
              <a:chOff x="0" y="0"/>
              <a:chExt cx="1270000" cy="1270000"/>
            </a:xfrm>
          </p:grpSpPr>
          <p:sp>
            <p:nvSpPr>
              <p:cNvPr id="94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44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445" name="Group"/>
            <p:cNvGrpSpPr/>
            <p:nvPr/>
          </p:nvGrpSpPr>
          <p:grpSpPr>
            <a:xfrm flipH="1">
              <a:off x="0" y="8140696"/>
              <a:ext cx="1270000" cy="1270001"/>
              <a:chOff x="0" y="0"/>
              <a:chExt cx="1270000" cy="1270000"/>
            </a:xfrm>
          </p:grpSpPr>
          <p:sp>
            <p:nvSpPr>
              <p:cNvPr id="94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44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455" name="Group"/>
            <p:cNvGrpSpPr/>
            <p:nvPr/>
          </p:nvGrpSpPr>
          <p:grpSpPr>
            <a:xfrm flipH="1">
              <a:off x="0" y="1356782"/>
              <a:ext cx="1270000" cy="1270001"/>
              <a:chOff x="0" y="0"/>
              <a:chExt cx="1270000" cy="1270000"/>
            </a:xfrm>
          </p:grpSpPr>
          <p:sp>
            <p:nvSpPr>
              <p:cNvPr id="94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54" name="Group"/>
              <p:cNvGrpSpPr/>
              <p:nvPr/>
            </p:nvGrpSpPr>
            <p:grpSpPr>
              <a:xfrm flipH="1">
                <a:off x="47625" y="56900"/>
                <a:ext cx="1174751" cy="1156200"/>
                <a:chOff x="0" y="0"/>
                <a:chExt cx="1174749" cy="1156199"/>
              </a:xfrm>
            </p:grpSpPr>
            <p:pic>
              <p:nvPicPr>
                <p:cNvPr id="944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44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44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45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45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45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45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463" name="Group"/>
            <p:cNvGrpSpPr/>
            <p:nvPr/>
          </p:nvGrpSpPr>
          <p:grpSpPr>
            <a:xfrm flipH="1">
              <a:off x="0" y="4057648"/>
              <a:ext cx="1270000" cy="1270001"/>
              <a:chOff x="0" y="0"/>
              <a:chExt cx="1270000" cy="1270000"/>
            </a:xfrm>
          </p:grpSpPr>
          <p:sp>
            <p:nvSpPr>
              <p:cNvPr id="94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62" name="Group"/>
              <p:cNvGrpSpPr/>
              <p:nvPr/>
            </p:nvGrpSpPr>
            <p:grpSpPr>
              <a:xfrm>
                <a:off x="47624" y="74251"/>
                <a:ext cx="1174751" cy="1129000"/>
                <a:chOff x="0" y="0"/>
                <a:chExt cx="1174749" cy="1128998"/>
              </a:xfrm>
            </p:grpSpPr>
            <p:pic>
              <p:nvPicPr>
                <p:cNvPr id="945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45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45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46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46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470" name="Group"/>
            <p:cNvGrpSpPr/>
            <p:nvPr/>
          </p:nvGrpSpPr>
          <p:grpSpPr>
            <a:xfrm flipH="1">
              <a:off x="0" y="5414431"/>
              <a:ext cx="1270000" cy="1270001"/>
              <a:chOff x="0" y="0"/>
              <a:chExt cx="1270000" cy="1270000"/>
            </a:xfrm>
          </p:grpSpPr>
          <p:sp>
            <p:nvSpPr>
              <p:cNvPr id="94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69" name="Group"/>
              <p:cNvGrpSpPr/>
              <p:nvPr/>
            </p:nvGrpSpPr>
            <p:grpSpPr>
              <a:xfrm>
                <a:off x="47625" y="45767"/>
                <a:ext cx="1174751" cy="1178466"/>
                <a:chOff x="0" y="0"/>
                <a:chExt cx="1174750" cy="1178465"/>
              </a:xfrm>
            </p:grpSpPr>
            <p:pic>
              <p:nvPicPr>
                <p:cNvPr id="946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46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46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46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479" name="Group"/>
            <p:cNvGrpSpPr/>
            <p:nvPr/>
          </p:nvGrpSpPr>
          <p:grpSpPr>
            <a:xfrm flipH="1">
              <a:off x="0" y="2713565"/>
              <a:ext cx="1270000" cy="1270001"/>
              <a:chOff x="0" y="0"/>
              <a:chExt cx="1270000" cy="1270000"/>
            </a:xfrm>
          </p:grpSpPr>
          <p:sp>
            <p:nvSpPr>
              <p:cNvPr id="94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78" name="Group"/>
              <p:cNvGrpSpPr/>
              <p:nvPr/>
            </p:nvGrpSpPr>
            <p:grpSpPr>
              <a:xfrm>
                <a:off x="63500" y="30985"/>
                <a:ext cx="1111251" cy="1217225"/>
                <a:chOff x="0" y="0"/>
                <a:chExt cx="1111250" cy="1217223"/>
              </a:xfrm>
            </p:grpSpPr>
            <p:pic>
              <p:nvPicPr>
                <p:cNvPr id="947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47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47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47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47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47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491" name="Group"/>
          <p:cNvGrpSpPr/>
          <p:nvPr/>
        </p:nvGrpSpPr>
        <p:grpSpPr>
          <a:xfrm>
            <a:off x="5316302" y="5943293"/>
            <a:ext cx="2350874" cy="2932582"/>
            <a:chOff x="0" y="0"/>
            <a:chExt cx="2350873" cy="2932580"/>
          </a:xfrm>
        </p:grpSpPr>
        <p:pic>
          <p:nvPicPr>
            <p:cNvPr id="9481" name="Image" descr="Image"/>
            <p:cNvPicPr>
              <a:picLocks noChangeAspect="1"/>
            </p:cNvPicPr>
            <p:nvPr/>
          </p:nvPicPr>
          <p:blipFill>
            <a:blip r:embed="rId8">
              <a:extLst/>
            </a:blip>
            <a:stretch>
              <a:fillRect/>
            </a:stretch>
          </p:blipFill>
          <p:spPr>
            <a:xfrm>
              <a:off x="0" y="2238909"/>
              <a:ext cx="502167" cy="693672"/>
            </a:xfrm>
            <a:prstGeom prst="rect">
              <a:avLst/>
            </a:prstGeom>
            <a:ln w="12700" cap="flat">
              <a:noFill/>
              <a:miter lim="400000"/>
            </a:ln>
            <a:effectLst/>
          </p:spPr>
        </p:pic>
        <p:pic>
          <p:nvPicPr>
            <p:cNvPr id="9482" name="Image" descr="Image"/>
            <p:cNvPicPr>
              <a:picLocks noChangeAspect="1"/>
            </p:cNvPicPr>
            <p:nvPr/>
          </p:nvPicPr>
          <p:blipFill>
            <a:blip r:embed="rId9">
              <a:extLst/>
            </a:blip>
            <a:stretch>
              <a:fillRect/>
            </a:stretch>
          </p:blipFill>
          <p:spPr>
            <a:xfrm>
              <a:off x="1875892" y="752469"/>
              <a:ext cx="464466" cy="660969"/>
            </a:xfrm>
            <a:prstGeom prst="rect">
              <a:avLst/>
            </a:prstGeom>
            <a:ln w="12700" cap="flat">
              <a:noFill/>
              <a:miter lim="400000"/>
            </a:ln>
            <a:effectLst/>
          </p:spPr>
        </p:pic>
        <p:pic>
          <p:nvPicPr>
            <p:cNvPr id="9483" name="Image" descr="Image"/>
            <p:cNvPicPr>
              <a:picLocks noChangeAspect="1"/>
            </p:cNvPicPr>
            <p:nvPr/>
          </p:nvPicPr>
          <p:blipFill>
            <a:blip r:embed="rId10">
              <a:extLst/>
            </a:blip>
            <a:stretch>
              <a:fillRect/>
            </a:stretch>
          </p:blipFill>
          <p:spPr>
            <a:xfrm>
              <a:off x="1254899" y="0"/>
              <a:ext cx="440457" cy="679037"/>
            </a:xfrm>
            <a:prstGeom prst="rect">
              <a:avLst/>
            </a:prstGeom>
            <a:ln w="12700" cap="flat">
              <a:noFill/>
              <a:miter lim="400000"/>
            </a:ln>
            <a:effectLst/>
          </p:spPr>
        </p:pic>
        <p:pic>
          <p:nvPicPr>
            <p:cNvPr id="9484" name="Image" descr="Image"/>
            <p:cNvPicPr>
              <a:picLocks noChangeAspect="1"/>
            </p:cNvPicPr>
            <p:nvPr/>
          </p:nvPicPr>
          <p:blipFill>
            <a:blip r:embed="rId11">
              <a:extLst/>
            </a:blip>
            <a:stretch>
              <a:fillRect/>
            </a:stretch>
          </p:blipFill>
          <p:spPr>
            <a:xfrm>
              <a:off x="1910182" y="1591691"/>
              <a:ext cx="412164" cy="588237"/>
            </a:xfrm>
            <a:prstGeom prst="rect">
              <a:avLst/>
            </a:prstGeom>
            <a:ln w="12700" cap="flat">
              <a:noFill/>
              <a:miter lim="400000"/>
            </a:ln>
            <a:effectLst/>
          </p:spPr>
        </p:pic>
        <p:pic>
          <p:nvPicPr>
            <p:cNvPr id="9485" name="Image" descr="Image"/>
            <p:cNvPicPr>
              <a:picLocks noChangeAspect="1"/>
            </p:cNvPicPr>
            <p:nvPr/>
          </p:nvPicPr>
          <p:blipFill>
            <a:blip r:embed="rId12">
              <a:extLst/>
            </a:blip>
            <a:stretch>
              <a:fillRect/>
            </a:stretch>
          </p:blipFill>
          <p:spPr>
            <a:xfrm>
              <a:off x="1851049" y="5298"/>
              <a:ext cx="499825" cy="668440"/>
            </a:xfrm>
            <a:prstGeom prst="rect">
              <a:avLst/>
            </a:prstGeom>
            <a:ln w="12700" cap="flat">
              <a:noFill/>
              <a:miter lim="400000"/>
            </a:ln>
            <a:effectLst/>
          </p:spPr>
        </p:pic>
        <p:pic>
          <p:nvPicPr>
            <p:cNvPr id="9486" name="Image" descr="Image"/>
            <p:cNvPicPr>
              <a:picLocks noChangeAspect="1"/>
            </p:cNvPicPr>
            <p:nvPr/>
          </p:nvPicPr>
          <p:blipFill>
            <a:blip r:embed="rId13">
              <a:extLst/>
            </a:blip>
            <a:stretch>
              <a:fillRect/>
            </a:stretch>
          </p:blipFill>
          <p:spPr>
            <a:xfrm>
              <a:off x="1300171" y="1493242"/>
              <a:ext cx="373364" cy="668440"/>
            </a:xfrm>
            <a:prstGeom prst="rect">
              <a:avLst/>
            </a:prstGeom>
            <a:ln w="12700" cap="flat">
              <a:noFill/>
              <a:miter lim="400000"/>
            </a:ln>
            <a:effectLst/>
          </p:spPr>
        </p:pic>
        <p:pic>
          <p:nvPicPr>
            <p:cNvPr id="9487" name="Image" descr="Image"/>
            <p:cNvPicPr>
              <a:picLocks noChangeAspect="1"/>
            </p:cNvPicPr>
            <p:nvPr/>
          </p:nvPicPr>
          <p:blipFill>
            <a:blip r:embed="rId14">
              <a:extLst/>
            </a:blip>
            <a:stretch>
              <a:fillRect/>
            </a:stretch>
          </p:blipFill>
          <p:spPr>
            <a:xfrm>
              <a:off x="669980" y="1493242"/>
              <a:ext cx="427562" cy="668440"/>
            </a:xfrm>
            <a:prstGeom prst="rect">
              <a:avLst/>
            </a:prstGeom>
            <a:ln w="12700" cap="flat">
              <a:noFill/>
              <a:miter lim="400000"/>
            </a:ln>
            <a:effectLst/>
          </p:spPr>
        </p:pic>
        <p:pic>
          <p:nvPicPr>
            <p:cNvPr id="9488" name="Image" descr="Image"/>
            <p:cNvPicPr>
              <a:picLocks noChangeAspect="1"/>
            </p:cNvPicPr>
            <p:nvPr/>
          </p:nvPicPr>
          <p:blipFill>
            <a:blip r:embed="rId15">
              <a:extLst/>
            </a:blip>
            <a:stretch>
              <a:fillRect/>
            </a:stretch>
          </p:blipFill>
          <p:spPr>
            <a:xfrm>
              <a:off x="1211004" y="738540"/>
              <a:ext cx="551697" cy="710910"/>
            </a:xfrm>
            <a:prstGeom prst="rect">
              <a:avLst/>
            </a:prstGeom>
            <a:ln w="12700" cap="flat">
              <a:noFill/>
              <a:miter lim="400000"/>
            </a:ln>
            <a:effectLst/>
          </p:spPr>
        </p:pic>
        <p:pic>
          <p:nvPicPr>
            <p:cNvPr id="9489" name="Image" descr="Image"/>
            <p:cNvPicPr>
              <a:picLocks noChangeAspect="1"/>
            </p:cNvPicPr>
            <p:nvPr/>
          </p:nvPicPr>
          <p:blipFill>
            <a:blip r:embed="rId16">
              <a:extLst/>
            </a:blip>
            <a:stretch>
              <a:fillRect/>
            </a:stretch>
          </p:blipFill>
          <p:spPr>
            <a:xfrm>
              <a:off x="1219657" y="2297173"/>
              <a:ext cx="534391" cy="605352"/>
            </a:xfrm>
            <a:prstGeom prst="rect">
              <a:avLst/>
            </a:prstGeom>
            <a:ln w="12700" cap="flat">
              <a:noFill/>
              <a:miter lim="400000"/>
            </a:ln>
            <a:effectLst/>
          </p:spPr>
        </p:pic>
        <p:pic>
          <p:nvPicPr>
            <p:cNvPr id="9490" name="Image" descr="Image"/>
            <p:cNvPicPr>
              <a:picLocks noChangeAspect="1"/>
            </p:cNvPicPr>
            <p:nvPr/>
          </p:nvPicPr>
          <p:blipFill>
            <a:blip r:embed="rId17">
              <a:extLst/>
            </a:blip>
            <a:stretch>
              <a:fillRect/>
            </a:stretch>
          </p:blipFill>
          <p:spPr>
            <a:xfrm>
              <a:off x="1738" y="773704"/>
              <a:ext cx="448407" cy="640581"/>
            </a:xfrm>
            <a:prstGeom prst="rect">
              <a:avLst/>
            </a:prstGeom>
            <a:ln w="12700" cap="flat">
              <a:noFill/>
              <a:miter lim="400000"/>
            </a:ln>
            <a:effectLst/>
          </p:spPr>
        </p:pic>
      </p:grpSp>
      <p:grpSp>
        <p:nvGrpSpPr>
          <p:cNvPr id="9502" name="Group"/>
          <p:cNvGrpSpPr/>
          <p:nvPr/>
        </p:nvGrpSpPr>
        <p:grpSpPr>
          <a:xfrm>
            <a:off x="2649311" y="3405680"/>
            <a:ext cx="1023329" cy="2942240"/>
            <a:chOff x="0" y="0"/>
            <a:chExt cx="1023328" cy="2942238"/>
          </a:xfrm>
        </p:grpSpPr>
        <p:pic>
          <p:nvPicPr>
            <p:cNvPr id="9492" name="Image" descr="Image"/>
            <p:cNvPicPr>
              <a:picLocks noChangeAspect="1"/>
            </p:cNvPicPr>
            <p:nvPr/>
          </p:nvPicPr>
          <p:blipFill>
            <a:blip r:embed="rId18">
              <a:extLst/>
            </a:blip>
            <a:stretch>
              <a:fillRect/>
            </a:stretch>
          </p:blipFill>
          <p:spPr>
            <a:xfrm>
              <a:off x="514426" y="1161913"/>
              <a:ext cx="499783" cy="642578"/>
            </a:xfrm>
            <a:prstGeom prst="rect">
              <a:avLst/>
            </a:prstGeom>
            <a:ln w="12700" cap="flat">
              <a:noFill/>
              <a:miter lim="400000"/>
            </a:ln>
            <a:effectLst/>
          </p:spPr>
        </p:pic>
        <p:pic>
          <p:nvPicPr>
            <p:cNvPr id="9493" name="Image" descr="Image"/>
            <p:cNvPicPr>
              <a:picLocks noChangeAspect="1"/>
            </p:cNvPicPr>
            <p:nvPr/>
          </p:nvPicPr>
          <p:blipFill>
            <a:blip r:embed="rId19">
              <a:extLst/>
            </a:blip>
            <a:stretch>
              <a:fillRect/>
            </a:stretch>
          </p:blipFill>
          <p:spPr>
            <a:xfrm>
              <a:off x="43467" y="22001"/>
              <a:ext cx="507625" cy="584075"/>
            </a:xfrm>
            <a:prstGeom prst="rect">
              <a:avLst/>
            </a:prstGeom>
            <a:ln w="12700" cap="flat">
              <a:noFill/>
              <a:miter lim="400000"/>
            </a:ln>
            <a:effectLst/>
          </p:spPr>
        </p:pic>
        <p:pic>
          <p:nvPicPr>
            <p:cNvPr id="9494" name="Image" descr="Image"/>
            <p:cNvPicPr>
              <a:picLocks noChangeAspect="1"/>
            </p:cNvPicPr>
            <p:nvPr/>
          </p:nvPicPr>
          <p:blipFill>
            <a:blip r:embed="rId20">
              <a:extLst/>
            </a:blip>
            <a:stretch>
              <a:fillRect/>
            </a:stretch>
          </p:blipFill>
          <p:spPr>
            <a:xfrm>
              <a:off x="91045" y="590733"/>
              <a:ext cx="391082" cy="573586"/>
            </a:xfrm>
            <a:prstGeom prst="rect">
              <a:avLst/>
            </a:prstGeom>
            <a:ln w="12700" cap="flat">
              <a:noFill/>
              <a:miter lim="400000"/>
            </a:ln>
            <a:effectLst/>
          </p:spPr>
        </p:pic>
        <p:pic>
          <p:nvPicPr>
            <p:cNvPr id="9495" name="Image" descr="Image"/>
            <p:cNvPicPr>
              <a:picLocks noChangeAspect="1"/>
            </p:cNvPicPr>
            <p:nvPr/>
          </p:nvPicPr>
          <p:blipFill>
            <a:blip r:embed="rId21">
              <a:extLst/>
            </a:blip>
            <a:stretch>
              <a:fillRect/>
            </a:stretch>
          </p:blipFill>
          <p:spPr>
            <a:xfrm>
              <a:off x="58860" y="2360329"/>
              <a:ext cx="434066" cy="573587"/>
            </a:xfrm>
            <a:prstGeom prst="rect">
              <a:avLst/>
            </a:prstGeom>
            <a:ln w="12700" cap="flat">
              <a:noFill/>
              <a:miter lim="400000"/>
            </a:ln>
            <a:effectLst/>
          </p:spPr>
        </p:pic>
        <p:pic>
          <p:nvPicPr>
            <p:cNvPr id="9496" name="Image" descr="Image"/>
            <p:cNvPicPr>
              <a:picLocks noChangeAspect="1"/>
            </p:cNvPicPr>
            <p:nvPr/>
          </p:nvPicPr>
          <p:blipFill>
            <a:blip r:embed="rId22">
              <a:extLst/>
            </a:blip>
            <a:stretch>
              <a:fillRect/>
            </a:stretch>
          </p:blipFill>
          <p:spPr>
            <a:xfrm>
              <a:off x="0" y="1769641"/>
              <a:ext cx="573173" cy="590232"/>
            </a:xfrm>
            <a:prstGeom prst="rect">
              <a:avLst/>
            </a:prstGeom>
            <a:ln w="12700" cap="flat">
              <a:noFill/>
              <a:miter lim="400000"/>
            </a:ln>
            <a:effectLst/>
          </p:spPr>
        </p:pic>
        <p:pic>
          <p:nvPicPr>
            <p:cNvPr id="9497" name="Image" descr="Image"/>
            <p:cNvPicPr>
              <a:picLocks noChangeAspect="1"/>
            </p:cNvPicPr>
            <p:nvPr/>
          </p:nvPicPr>
          <p:blipFill>
            <a:blip r:embed="rId23">
              <a:extLst/>
            </a:blip>
            <a:stretch>
              <a:fillRect/>
            </a:stretch>
          </p:blipFill>
          <p:spPr>
            <a:xfrm>
              <a:off x="505305" y="2352006"/>
              <a:ext cx="518024" cy="590233"/>
            </a:xfrm>
            <a:prstGeom prst="rect">
              <a:avLst/>
            </a:prstGeom>
            <a:ln w="12700" cap="flat">
              <a:noFill/>
              <a:miter lim="400000"/>
            </a:ln>
            <a:effectLst/>
          </p:spPr>
        </p:pic>
        <p:pic>
          <p:nvPicPr>
            <p:cNvPr id="9498" name="Image" descr="Image"/>
            <p:cNvPicPr>
              <a:picLocks noChangeAspect="1"/>
            </p:cNvPicPr>
            <p:nvPr/>
          </p:nvPicPr>
          <p:blipFill>
            <a:blip r:embed="rId24">
              <a:extLst/>
            </a:blip>
            <a:stretch>
              <a:fillRect/>
            </a:stretch>
          </p:blipFill>
          <p:spPr>
            <a:xfrm>
              <a:off x="566006" y="0"/>
              <a:ext cx="396622" cy="571752"/>
            </a:xfrm>
            <a:prstGeom prst="rect">
              <a:avLst/>
            </a:prstGeom>
            <a:ln w="12700" cap="flat">
              <a:noFill/>
              <a:miter lim="400000"/>
            </a:ln>
            <a:effectLst/>
          </p:spPr>
        </p:pic>
        <p:pic>
          <p:nvPicPr>
            <p:cNvPr id="9499" name="Image" descr="Image"/>
            <p:cNvPicPr>
              <a:picLocks noChangeAspect="1"/>
            </p:cNvPicPr>
            <p:nvPr/>
          </p:nvPicPr>
          <p:blipFill>
            <a:blip r:embed="rId25">
              <a:extLst/>
            </a:blip>
            <a:stretch>
              <a:fillRect/>
            </a:stretch>
          </p:blipFill>
          <p:spPr>
            <a:xfrm>
              <a:off x="566006" y="604849"/>
              <a:ext cx="396622" cy="545355"/>
            </a:xfrm>
            <a:prstGeom prst="rect">
              <a:avLst/>
            </a:prstGeom>
            <a:ln w="12700" cap="flat">
              <a:noFill/>
              <a:miter lim="400000"/>
            </a:ln>
            <a:effectLst/>
          </p:spPr>
        </p:pic>
        <p:pic>
          <p:nvPicPr>
            <p:cNvPr id="9500" name="Image" descr="Image"/>
            <p:cNvPicPr>
              <a:picLocks noChangeAspect="1"/>
            </p:cNvPicPr>
            <p:nvPr/>
          </p:nvPicPr>
          <p:blipFill>
            <a:blip r:embed="rId26">
              <a:extLst/>
            </a:blip>
            <a:stretch>
              <a:fillRect/>
            </a:stretch>
          </p:blipFill>
          <p:spPr>
            <a:xfrm>
              <a:off x="564031" y="1783341"/>
              <a:ext cx="400573" cy="562831"/>
            </a:xfrm>
            <a:prstGeom prst="rect">
              <a:avLst/>
            </a:prstGeom>
            <a:ln w="12700" cap="flat">
              <a:noFill/>
              <a:miter lim="400000"/>
            </a:ln>
            <a:effectLst/>
          </p:spPr>
        </p:pic>
        <p:pic>
          <p:nvPicPr>
            <p:cNvPr id="9501" name="Image" descr="Image"/>
            <p:cNvPicPr>
              <a:picLocks noChangeAspect="1"/>
            </p:cNvPicPr>
            <p:nvPr/>
          </p:nvPicPr>
          <p:blipFill>
            <a:blip r:embed="rId27">
              <a:extLst/>
            </a:blip>
            <a:stretch>
              <a:fillRect/>
            </a:stretch>
          </p:blipFill>
          <p:spPr>
            <a:xfrm>
              <a:off x="49252" y="1213861"/>
              <a:ext cx="453282"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50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50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50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554" name="Group"/>
          <p:cNvGrpSpPr/>
          <p:nvPr/>
        </p:nvGrpSpPr>
        <p:grpSpPr>
          <a:xfrm>
            <a:off x="143751" y="171451"/>
            <a:ext cx="1270001" cy="9410697"/>
            <a:chOff x="0" y="0"/>
            <a:chExt cx="1270000" cy="9410696"/>
          </a:xfrm>
        </p:grpSpPr>
        <p:grpSp>
          <p:nvGrpSpPr>
            <p:cNvPr id="9513" name="Group"/>
            <p:cNvGrpSpPr/>
            <p:nvPr/>
          </p:nvGrpSpPr>
          <p:grpSpPr>
            <a:xfrm flipH="1">
              <a:off x="0" y="0"/>
              <a:ext cx="1270000" cy="1270000"/>
              <a:chOff x="0" y="0"/>
              <a:chExt cx="1270000" cy="1270000"/>
            </a:xfrm>
          </p:grpSpPr>
          <p:sp>
            <p:nvSpPr>
              <p:cNvPr id="95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12" name="Group"/>
              <p:cNvGrpSpPr/>
              <p:nvPr/>
            </p:nvGrpSpPr>
            <p:grpSpPr>
              <a:xfrm>
                <a:off x="46001" y="46001"/>
                <a:ext cx="1177998" cy="1177998"/>
                <a:chOff x="0" y="0"/>
                <a:chExt cx="1177997" cy="1177997"/>
              </a:xfrm>
            </p:grpSpPr>
            <p:pic>
              <p:nvPicPr>
                <p:cNvPr id="951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51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516" name="Group"/>
            <p:cNvGrpSpPr/>
            <p:nvPr/>
          </p:nvGrpSpPr>
          <p:grpSpPr>
            <a:xfrm flipH="1">
              <a:off x="0" y="6776780"/>
              <a:ext cx="1270000" cy="1270001"/>
              <a:chOff x="0" y="0"/>
              <a:chExt cx="1270000" cy="1270000"/>
            </a:xfrm>
          </p:grpSpPr>
          <p:sp>
            <p:nvSpPr>
              <p:cNvPr id="95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51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519" name="Group"/>
            <p:cNvGrpSpPr/>
            <p:nvPr/>
          </p:nvGrpSpPr>
          <p:grpSpPr>
            <a:xfrm flipH="1">
              <a:off x="0" y="8140696"/>
              <a:ext cx="1270000" cy="1270001"/>
              <a:chOff x="0" y="0"/>
              <a:chExt cx="1270000" cy="1270000"/>
            </a:xfrm>
          </p:grpSpPr>
          <p:sp>
            <p:nvSpPr>
              <p:cNvPr id="95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51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529" name="Group"/>
            <p:cNvGrpSpPr/>
            <p:nvPr/>
          </p:nvGrpSpPr>
          <p:grpSpPr>
            <a:xfrm flipH="1">
              <a:off x="0" y="1356782"/>
              <a:ext cx="1270000" cy="1270001"/>
              <a:chOff x="0" y="0"/>
              <a:chExt cx="1270000" cy="1270000"/>
            </a:xfrm>
          </p:grpSpPr>
          <p:sp>
            <p:nvSpPr>
              <p:cNvPr id="95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28" name="Group"/>
              <p:cNvGrpSpPr/>
              <p:nvPr/>
            </p:nvGrpSpPr>
            <p:grpSpPr>
              <a:xfrm flipH="1">
                <a:off x="47625" y="56900"/>
                <a:ext cx="1174751" cy="1156200"/>
                <a:chOff x="0" y="0"/>
                <a:chExt cx="1174749" cy="1156199"/>
              </a:xfrm>
            </p:grpSpPr>
            <p:pic>
              <p:nvPicPr>
                <p:cNvPr id="952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52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52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52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52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52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52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537" name="Group"/>
            <p:cNvGrpSpPr/>
            <p:nvPr/>
          </p:nvGrpSpPr>
          <p:grpSpPr>
            <a:xfrm flipH="1">
              <a:off x="0" y="4057648"/>
              <a:ext cx="1270000" cy="1270001"/>
              <a:chOff x="0" y="0"/>
              <a:chExt cx="1270000" cy="1270000"/>
            </a:xfrm>
          </p:grpSpPr>
          <p:sp>
            <p:nvSpPr>
              <p:cNvPr id="95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36" name="Group"/>
              <p:cNvGrpSpPr/>
              <p:nvPr/>
            </p:nvGrpSpPr>
            <p:grpSpPr>
              <a:xfrm>
                <a:off x="47624" y="74251"/>
                <a:ext cx="1174751" cy="1129000"/>
                <a:chOff x="0" y="0"/>
                <a:chExt cx="1174749" cy="1128998"/>
              </a:xfrm>
            </p:grpSpPr>
            <p:pic>
              <p:nvPicPr>
                <p:cNvPr id="953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53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53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53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53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544" name="Group"/>
            <p:cNvGrpSpPr/>
            <p:nvPr/>
          </p:nvGrpSpPr>
          <p:grpSpPr>
            <a:xfrm flipH="1">
              <a:off x="0" y="5414431"/>
              <a:ext cx="1270000" cy="1270001"/>
              <a:chOff x="0" y="0"/>
              <a:chExt cx="1270000" cy="1270000"/>
            </a:xfrm>
          </p:grpSpPr>
          <p:sp>
            <p:nvSpPr>
              <p:cNvPr id="95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43" name="Group"/>
              <p:cNvGrpSpPr/>
              <p:nvPr/>
            </p:nvGrpSpPr>
            <p:grpSpPr>
              <a:xfrm>
                <a:off x="47625" y="45767"/>
                <a:ext cx="1174751" cy="1178466"/>
                <a:chOff x="0" y="0"/>
                <a:chExt cx="1174750" cy="1178465"/>
              </a:xfrm>
            </p:grpSpPr>
            <p:pic>
              <p:nvPicPr>
                <p:cNvPr id="953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54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54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54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553" name="Group"/>
            <p:cNvGrpSpPr/>
            <p:nvPr/>
          </p:nvGrpSpPr>
          <p:grpSpPr>
            <a:xfrm flipH="1">
              <a:off x="0" y="2713565"/>
              <a:ext cx="1270000" cy="1270001"/>
              <a:chOff x="0" y="0"/>
              <a:chExt cx="1270000" cy="1270000"/>
            </a:xfrm>
          </p:grpSpPr>
          <p:sp>
            <p:nvSpPr>
              <p:cNvPr id="95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52" name="Group"/>
              <p:cNvGrpSpPr/>
              <p:nvPr/>
            </p:nvGrpSpPr>
            <p:grpSpPr>
              <a:xfrm>
                <a:off x="63500" y="30985"/>
                <a:ext cx="1111251" cy="1217225"/>
                <a:chOff x="0" y="0"/>
                <a:chExt cx="1111250" cy="1217223"/>
              </a:xfrm>
            </p:grpSpPr>
            <p:pic>
              <p:nvPicPr>
                <p:cNvPr id="954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54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54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54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55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55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600" name="Group"/>
          <p:cNvGrpSpPr/>
          <p:nvPr/>
        </p:nvGrpSpPr>
        <p:grpSpPr>
          <a:xfrm>
            <a:off x="11578348" y="171451"/>
            <a:ext cx="1270001" cy="9410698"/>
            <a:chOff x="0" y="0"/>
            <a:chExt cx="1270000" cy="9410696"/>
          </a:xfrm>
        </p:grpSpPr>
        <p:grpSp>
          <p:nvGrpSpPr>
            <p:cNvPr id="9559" name="Group"/>
            <p:cNvGrpSpPr/>
            <p:nvPr/>
          </p:nvGrpSpPr>
          <p:grpSpPr>
            <a:xfrm flipH="1">
              <a:off x="0" y="0"/>
              <a:ext cx="1270000" cy="1270000"/>
              <a:chOff x="0" y="0"/>
              <a:chExt cx="1270000" cy="1270000"/>
            </a:xfrm>
          </p:grpSpPr>
          <p:sp>
            <p:nvSpPr>
              <p:cNvPr id="95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58" name="Group"/>
              <p:cNvGrpSpPr/>
              <p:nvPr/>
            </p:nvGrpSpPr>
            <p:grpSpPr>
              <a:xfrm>
                <a:off x="46001" y="46001"/>
                <a:ext cx="1177998" cy="1177998"/>
                <a:chOff x="0" y="0"/>
                <a:chExt cx="1177997" cy="1177997"/>
              </a:xfrm>
            </p:grpSpPr>
            <p:pic>
              <p:nvPicPr>
                <p:cNvPr id="955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55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562" name="Group"/>
            <p:cNvGrpSpPr/>
            <p:nvPr/>
          </p:nvGrpSpPr>
          <p:grpSpPr>
            <a:xfrm flipH="1">
              <a:off x="0" y="6776780"/>
              <a:ext cx="1270000" cy="1270001"/>
              <a:chOff x="0" y="0"/>
              <a:chExt cx="1270000" cy="1270000"/>
            </a:xfrm>
          </p:grpSpPr>
          <p:sp>
            <p:nvSpPr>
              <p:cNvPr id="95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56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565" name="Group"/>
            <p:cNvGrpSpPr/>
            <p:nvPr/>
          </p:nvGrpSpPr>
          <p:grpSpPr>
            <a:xfrm flipH="1">
              <a:off x="0" y="8140696"/>
              <a:ext cx="1270000" cy="1270001"/>
              <a:chOff x="0" y="0"/>
              <a:chExt cx="1270000" cy="1270000"/>
            </a:xfrm>
          </p:grpSpPr>
          <p:sp>
            <p:nvSpPr>
              <p:cNvPr id="95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56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575" name="Group"/>
            <p:cNvGrpSpPr/>
            <p:nvPr/>
          </p:nvGrpSpPr>
          <p:grpSpPr>
            <a:xfrm flipH="1">
              <a:off x="0" y="1356782"/>
              <a:ext cx="1270000" cy="1270001"/>
              <a:chOff x="0" y="0"/>
              <a:chExt cx="1270000" cy="1270000"/>
            </a:xfrm>
          </p:grpSpPr>
          <p:sp>
            <p:nvSpPr>
              <p:cNvPr id="95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74" name="Group"/>
              <p:cNvGrpSpPr/>
              <p:nvPr/>
            </p:nvGrpSpPr>
            <p:grpSpPr>
              <a:xfrm flipH="1">
                <a:off x="47625" y="56900"/>
                <a:ext cx="1174751" cy="1156200"/>
                <a:chOff x="0" y="0"/>
                <a:chExt cx="1174749" cy="1156199"/>
              </a:xfrm>
            </p:grpSpPr>
            <p:pic>
              <p:nvPicPr>
                <p:cNvPr id="956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56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56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57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57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57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57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583" name="Group"/>
            <p:cNvGrpSpPr/>
            <p:nvPr/>
          </p:nvGrpSpPr>
          <p:grpSpPr>
            <a:xfrm flipH="1">
              <a:off x="0" y="4057648"/>
              <a:ext cx="1270000" cy="1270001"/>
              <a:chOff x="0" y="0"/>
              <a:chExt cx="1270000" cy="1270000"/>
            </a:xfrm>
          </p:grpSpPr>
          <p:sp>
            <p:nvSpPr>
              <p:cNvPr id="95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82" name="Group"/>
              <p:cNvGrpSpPr/>
              <p:nvPr/>
            </p:nvGrpSpPr>
            <p:grpSpPr>
              <a:xfrm>
                <a:off x="47624" y="74251"/>
                <a:ext cx="1174751" cy="1129000"/>
                <a:chOff x="0" y="0"/>
                <a:chExt cx="1174749" cy="1128998"/>
              </a:xfrm>
            </p:grpSpPr>
            <p:pic>
              <p:nvPicPr>
                <p:cNvPr id="957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57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57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58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58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590" name="Group"/>
            <p:cNvGrpSpPr/>
            <p:nvPr/>
          </p:nvGrpSpPr>
          <p:grpSpPr>
            <a:xfrm flipH="1">
              <a:off x="0" y="5414431"/>
              <a:ext cx="1270000" cy="1270001"/>
              <a:chOff x="0" y="0"/>
              <a:chExt cx="1270000" cy="1270000"/>
            </a:xfrm>
          </p:grpSpPr>
          <p:sp>
            <p:nvSpPr>
              <p:cNvPr id="95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89" name="Group"/>
              <p:cNvGrpSpPr/>
              <p:nvPr/>
            </p:nvGrpSpPr>
            <p:grpSpPr>
              <a:xfrm>
                <a:off x="47625" y="45767"/>
                <a:ext cx="1174751" cy="1178466"/>
                <a:chOff x="0" y="0"/>
                <a:chExt cx="1174750" cy="1178465"/>
              </a:xfrm>
            </p:grpSpPr>
            <p:pic>
              <p:nvPicPr>
                <p:cNvPr id="958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58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58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58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599" name="Group"/>
            <p:cNvGrpSpPr/>
            <p:nvPr/>
          </p:nvGrpSpPr>
          <p:grpSpPr>
            <a:xfrm flipH="1">
              <a:off x="0" y="2713565"/>
              <a:ext cx="1270000" cy="1270001"/>
              <a:chOff x="0" y="0"/>
              <a:chExt cx="1270000" cy="1270000"/>
            </a:xfrm>
          </p:grpSpPr>
          <p:sp>
            <p:nvSpPr>
              <p:cNvPr id="95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98" name="Group"/>
              <p:cNvGrpSpPr/>
              <p:nvPr/>
            </p:nvGrpSpPr>
            <p:grpSpPr>
              <a:xfrm>
                <a:off x="63500" y="30985"/>
                <a:ext cx="1111251" cy="1217225"/>
                <a:chOff x="0" y="0"/>
                <a:chExt cx="1111250" cy="1217223"/>
              </a:xfrm>
            </p:grpSpPr>
            <p:pic>
              <p:nvPicPr>
                <p:cNvPr id="959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59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59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59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59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59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611" name="Group"/>
          <p:cNvGrpSpPr/>
          <p:nvPr/>
        </p:nvGrpSpPr>
        <p:grpSpPr>
          <a:xfrm>
            <a:off x="2649311" y="3405680"/>
            <a:ext cx="1023329" cy="2942240"/>
            <a:chOff x="0" y="0"/>
            <a:chExt cx="1023328" cy="2942238"/>
          </a:xfrm>
        </p:grpSpPr>
        <p:pic>
          <p:nvPicPr>
            <p:cNvPr id="9601" name="Image" descr="Image"/>
            <p:cNvPicPr>
              <a:picLocks noChangeAspect="1"/>
            </p:cNvPicPr>
            <p:nvPr/>
          </p:nvPicPr>
          <p:blipFill>
            <a:blip r:embed="rId8">
              <a:extLst/>
            </a:blip>
            <a:stretch>
              <a:fillRect/>
            </a:stretch>
          </p:blipFill>
          <p:spPr>
            <a:xfrm>
              <a:off x="514426" y="1161913"/>
              <a:ext cx="499783" cy="642578"/>
            </a:xfrm>
            <a:prstGeom prst="rect">
              <a:avLst/>
            </a:prstGeom>
            <a:ln w="12700" cap="flat">
              <a:noFill/>
              <a:miter lim="400000"/>
            </a:ln>
            <a:effectLst/>
          </p:spPr>
        </p:pic>
        <p:pic>
          <p:nvPicPr>
            <p:cNvPr id="9602" name="Image" descr="Image"/>
            <p:cNvPicPr>
              <a:picLocks noChangeAspect="1"/>
            </p:cNvPicPr>
            <p:nvPr/>
          </p:nvPicPr>
          <p:blipFill>
            <a:blip r:embed="rId9">
              <a:extLst/>
            </a:blip>
            <a:stretch>
              <a:fillRect/>
            </a:stretch>
          </p:blipFill>
          <p:spPr>
            <a:xfrm>
              <a:off x="43467" y="22001"/>
              <a:ext cx="507625" cy="584075"/>
            </a:xfrm>
            <a:prstGeom prst="rect">
              <a:avLst/>
            </a:prstGeom>
            <a:ln w="12700" cap="flat">
              <a:noFill/>
              <a:miter lim="400000"/>
            </a:ln>
            <a:effectLst/>
          </p:spPr>
        </p:pic>
        <p:pic>
          <p:nvPicPr>
            <p:cNvPr id="9603" name="Image" descr="Image"/>
            <p:cNvPicPr>
              <a:picLocks noChangeAspect="1"/>
            </p:cNvPicPr>
            <p:nvPr/>
          </p:nvPicPr>
          <p:blipFill>
            <a:blip r:embed="rId10">
              <a:extLst/>
            </a:blip>
            <a:stretch>
              <a:fillRect/>
            </a:stretch>
          </p:blipFill>
          <p:spPr>
            <a:xfrm>
              <a:off x="91045" y="590733"/>
              <a:ext cx="391082" cy="573586"/>
            </a:xfrm>
            <a:prstGeom prst="rect">
              <a:avLst/>
            </a:prstGeom>
            <a:ln w="12700" cap="flat">
              <a:noFill/>
              <a:miter lim="400000"/>
            </a:ln>
            <a:effectLst/>
          </p:spPr>
        </p:pic>
        <p:pic>
          <p:nvPicPr>
            <p:cNvPr id="9604" name="Image" descr="Image"/>
            <p:cNvPicPr>
              <a:picLocks noChangeAspect="1"/>
            </p:cNvPicPr>
            <p:nvPr/>
          </p:nvPicPr>
          <p:blipFill>
            <a:blip r:embed="rId11">
              <a:extLst/>
            </a:blip>
            <a:stretch>
              <a:fillRect/>
            </a:stretch>
          </p:blipFill>
          <p:spPr>
            <a:xfrm>
              <a:off x="58860" y="2360329"/>
              <a:ext cx="434066" cy="573587"/>
            </a:xfrm>
            <a:prstGeom prst="rect">
              <a:avLst/>
            </a:prstGeom>
            <a:ln w="12700" cap="flat">
              <a:noFill/>
              <a:miter lim="400000"/>
            </a:ln>
            <a:effectLst/>
          </p:spPr>
        </p:pic>
        <p:pic>
          <p:nvPicPr>
            <p:cNvPr id="9605" name="Image" descr="Image"/>
            <p:cNvPicPr>
              <a:picLocks noChangeAspect="1"/>
            </p:cNvPicPr>
            <p:nvPr/>
          </p:nvPicPr>
          <p:blipFill>
            <a:blip r:embed="rId12">
              <a:extLst/>
            </a:blip>
            <a:stretch>
              <a:fillRect/>
            </a:stretch>
          </p:blipFill>
          <p:spPr>
            <a:xfrm>
              <a:off x="0" y="1769641"/>
              <a:ext cx="573173" cy="590232"/>
            </a:xfrm>
            <a:prstGeom prst="rect">
              <a:avLst/>
            </a:prstGeom>
            <a:ln w="12700" cap="flat">
              <a:noFill/>
              <a:miter lim="400000"/>
            </a:ln>
            <a:effectLst/>
          </p:spPr>
        </p:pic>
        <p:pic>
          <p:nvPicPr>
            <p:cNvPr id="9606" name="Image" descr="Image"/>
            <p:cNvPicPr>
              <a:picLocks noChangeAspect="1"/>
            </p:cNvPicPr>
            <p:nvPr/>
          </p:nvPicPr>
          <p:blipFill>
            <a:blip r:embed="rId13">
              <a:extLst/>
            </a:blip>
            <a:stretch>
              <a:fillRect/>
            </a:stretch>
          </p:blipFill>
          <p:spPr>
            <a:xfrm>
              <a:off x="505305" y="2352006"/>
              <a:ext cx="518024" cy="590233"/>
            </a:xfrm>
            <a:prstGeom prst="rect">
              <a:avLst/>
            </a:prstGeom>
            <a:ln w="12700" cap="flat">
              <a:noFill/>
              <a:miter lim="400000"/>
            </a:ln>
            <a:effectLst/>
          </p:spPr>
        </p:pic>
        <p:pic>
          <p:nvPicPr>
            <p:cNvPr id="9607" name="Image" descr="Image"/>
            <p:cNvPicPr>
              <a:picLocks noChangeAspect="1"/>
            </p:cNvPicPr>
            <p:nvPr/>
          </p:nvPicPr>
          <p:blipFill>
            <a:blip r:embed="rId14">
              <a:extLst/>
            </a:blip>
            <a:stretch>
              <a:fillRect/>
            </a:stretch>
          </p:blipFill>
          <p:spPr>
            <a:xfrm>
              <a:off x="566006" y="0"/>
              <a:ext cx="396622" cy="571752"/>
            </a:xfrm>
            <a:prstGeom prst="rect">
              <a:avLst/>
            </a:prstGeom>
            <a:ln w="12700" cap="flat">
              <a:noFill/>
              <a:miter lim="400000"/>
            </a:ln>
            <a:effectLst/>
          </p:spPr>
        </p:pic>
        <p:pic>
          <p:nvPicPr>
            <p:cNvPr id="9608" name="Image" descr="Image"/>
            <p:cNvPicPr>
              <a:picLocks noChangeAspect="1"/>
            </p:cNvPicPr>
            <p:nvPr/>
          </p:nvPicPr>
          <p:blipFill>
            <a:blip r:embed="rId15">
              <a:extLst/>
            </a:blip>
            <a:stretch>
              <a:fillRect/>
            </a:stretch>
          </p:blipFill>
          <p:spPr>
            <a:xfrm>
              <a:off x="566006" y="604849"/>
              <a:ext cx="396622" cy="545355"/>
            </a:xfrm>
            <a:prstGeom prst="rect">
              <a:avLst/>
            </a:prstGeom>
            <a:ln w="12700" cap="flat">
              <a:noFill/>
              <a:miter lim="400000"/>
            </a:ln>
            <a:effectLst/>
          </p:spPr>
        </p:pic>
        <p:pic>
          <p:nvPicPr>
            <p:cNvPr id="9609" name="Image" descr="Image"/>
            <p:cNvPicPr>
              <a:picLocks noChangeAspect="1"/>
            </p:cNvPicPr>
            <p:nvPr/>
          </p:nvPicPr>
          <p:blipFill>
            <a:blip r:embed="rId16">
              <a:extLst/>
            </a:blip>
            <a:stretch>
              <a:fillRect/>
            </a:stretch>
          </p:blipFill>
          <p:spPr>
            <a:xfrm>
              <a:off x="564031" y="1783341"/>
              <a:ext cx="400573" cy="562831"/>
            </a:xfrm>
            <a:prstGeom prst="rect">
              <a:avLst/>
            </a:prstGeom>
            <a:ln w="12700" cap="flat">
              <a:noFill/>
              <a:miter lim="400000"/>
            </a:ln>
            <a:effectLst/>
          </p:spPr>
        </p:pic>
        <p:pic>
          <p:nvPicPr>
            <p:cNvPr id="9610" name="Image" descr="Image"/>
            <p:cNvPicPr>
              <a:picLocks noChangeAspect="1"/>
            </p:cNvPicPr>
            <p:nvPr/>
          </p:nvPicPr>
          <p:blipFill>
            <a:blip r:embed="rId17">
              <a:extLst/>
            </a:blip>
            <a:stretch>
              <a:fillRect/>
            </a:stretch>
          </p:blipFill>
          <p:spPr>
            <a:xfrm>
              <a:off x="49252" y="1213861"/>
              <a:ext cx="453282" cy="538683"/>
            </a:xfrm>
            <a:prstGeom prst="rect">
              <a:avLst/>
            </a:prstGeom>
            <a:ln w="12700" cap="flat">
              <a:noFill/>
              <a:miter lim="400000"/>
            </a:ln>
            <a:effectLst/>
          </p:spPr>
        </p:pic>
      </p:grpSp>
      <p:grpSp>
        <p:nvGrpSpPr>
          <p:cNvPr id="9622" name="Group"/>
          <p:cNvGrpSpPr/>
          <p:nvPr/>
        </p:nvGrpSpPr>
        <p:grpSpPr>
          <a:xfrm>
            <a:off x="9329263" y="3405844"/>
            <a:ext cx="871692" cy="2941912"/>
            <a:chOff x="0" y="0"/>
            <a:chExt cx="871691" cy="2941910"/>
          </a:xfrm>
        </p:grpSpPr>
        <p:pic>
          <p:nvPicPr>
            <p:cNvPr id="9612" name="Image" descr="Image"/>
            <p:cNvPicPr>
              <a:picLocks noChangeAspect="1"/>
            </p:cNvPicPr>
            <p:nvPr/>
          </p:nvPicPr>
          <p:blipFill>
            <a:blip r:embed="rId18">
              <a:extLst/>
            </a:blip>
            <a:stretch>
              <a:fillRect/>
            </a:stretch>
          </p:blipFill>
          <p:spPr>
            <a:xfrm>
              <a:off x="20680" y="1181319"/>
              <a:ext cx="419351" cy="579273"/>
            </a:xfrm>
            <a:prstGeom prst="rect">
              <a:avLst/>
            </a:prstGeom>
            <a:ln w="12700" cap="flat">
              <a:noFill/>
              <a:miter lim="400000"/>
            </a:ln>
            <a:effectLst/>
          </p:spPr>
        </p:pic>
        <p:pic>
          <p:nvPicPr>
            <p:cNvPr id="9613" name="Image" descr="Image"/>
            <p:cNvPicPr>
              <a:picLocks noChangeAspect="1"/>
            </p:cNvPicPr>
            <p:nvPr/>
          </p:nvPicPr>
          <p:blipFill>
            <a:blip r:embed="rId19">
              <a:extLst/>
            </a:blip>
            <a:stretch>
              <a:fillRect/>
            </a:stretch>
          </p:blipFill>
          <p:spPr>
            <a:xfrm>
              <a:off x="483825" y="1177989"/>
              <a:ext cx="387867" cy="551963"/>
            </a:xfrm>
            <a:prstGeom prst="rect">
              <a:avLst/>
            </a:prstGeom>
            <a:ln w="12700" cap="flat">
              <a:noFill/>
              <a:miter lim="400000"/>
            </a:ln>
            <a:effectLst/>
          </p:spPr>
        </p:pic>
        <p:pic>
          <p:nvPicPr>
            <p:cNvPr id="9614" name="Image" descr="Image"/>
            <p:cNvPicPr>
              <a:picLocks noChangeAspect="1"/>
            </p:cNvPicPr>
            <p:nvPr/>
          </p:nvPicPr>
          <p:blipFill>
            <a:blip r:embed="rId20">
              <a:extLst/>
            </a:blip>
            <a:stretch>
              <a:fillRect/>
            </a:stretch>
          </p:blipFill>
          <p:spPr>
            <a:xfrm>
              <a:off x="493850" y="1788624"/>
              <a:ext cx="367818" cy="567052"/>
            </a:xfrm>
            <a:prstGeom prst="rect">
              <a:avLst/>
            </a:prstGeom>
            <a:ln w="12700" cap="flat">
              <a:noFill/>
              <a:miter lim="400000"/>
            </a:ln>
            <a:effectLst/>
          </p:spPr>
        </p:pic>
        <p:pic>
          <p:nvPicPr>
            <p:cNvPr id="9615" name="Image" descr="Image"/>
            <p:cNvPicPr>
              <a:picLocks noChangeAspect="1"/>
            </p:cNvPicPr>
            <p:nvPr/>
          </p:nvPicPr>
          <p:blipFill>
            <a:blip r:embed="rId21">
              <a:extLst/>
            </a:blip>
            <a:stretch>
              <a:fillRect/>
            </a:stretch>
          </p:blipFill>
          <p:spPr>
            <a:xfrm>
              <a:off x="58260" y="631692"/>
              <a:ext cx="344191" cy="491225"/>
            </a:xfrm>
            <a:prstGeom prst="rect">
              <a:avLst/>
            </a:prstGeom>
            <a:ln w="12700" cap="flat">
              <a:noFill/>
              <a:miter lim="400000"/>
            </a:ln>
            <a:effectLst/>
          </p:spPr>
        </p:pic>
        <p:pic>
          <p:nvPicPr>
            <p:cNvPr id="9616" name="Image" descr="Image"/>
            <p:cNvPicPr>
              <a:picLocks noChangeAspect="1"/>
            </p:cNvPicPr>
            <p:nvPr/>
          </p:nvPicPr>
          <p:blipFill>
            <a:blip r:embed="rId22">
              <a:extLst/>
            </a:blip>
            <a:stretch>
              <a:fillRect/>
            </a:stretch>
          </p:blipFill>
          <p:spPr>
            <a:xfrm>
              <a:off x="21658" y="2383709"/>
              <a:ext cx="417395" cy="558202"/>
            </a:xfrm>
            <a:prstGeom prst="rect">
              <a:avLst/>
            </a:prstGeom>
            <a:ln w="12700" cap="flat">
              <a:noFill/>
              <a:miter lim="400000"/>
            </a:ln>
            <a:effectLst/>
          </p:spPr>
        </p:pic>
        <p:pic>
          <p:nvPicPr>
            <p:cNvPr id="9617" name="Image" descr="Image"/>
            <p:cNvPicPr>
              <a:picLocks noChangeAspect="1"/>
            </p:cNvPicPr>
            <p:nvPr/>
          </p:nvPicPr>
          <p:blipFill>
            <a:blip r:embed="rId23">
              <a:extLst/>
            </a:blip>
            <a:stretch>
              <a:fillRect/>
            </a:stretch>
          </p:blipFill>
          <p:spPr>
            <a:xfrm>
              <a:off x="521864" y="2383709"/>
              <a:ext cx="311789" cy="558202"/>
            </a:xfrm>
            <a:prstGeom prst="rect">
              <a:avLst/>
            </a:prstGeom>
            <a:ln w="12700" cap="flat">
              <a:noFill/>
              <a:miter lim="400000"/>
            </a:ln>
            <a:effectLst/>
          </p:spPr>
        </p:pic>
        <p:pic>
          <p:nvPicPr>
            <p:cNvPr id="9618" name="Image" descr="Image"/>
            <p:cNvPicPr>
              <a:picLocks noChangeAspect="1"/>
            </p:cNvPicPr>
            <p:nvPr/>
          </p:nvPicPr>
          <p:blipFill>
            <a:blip r:embed="rId24">
              <a:extLst/>
            </a:blip>
            <a:stretch>
              <a:fillRect/>
            </a:stretch>
          </p:blipFill>
          <p:spPr>
            <a:xfrm>
              <a:off x="499234" y="0"/>
              <a:ext cx="357049" cy="558202"/>
            </a:xfrm>
            <a:prstGeom prst="rect">
              <a:avLst/>
            </a:prstGeom>
            <a:ln w="12700" cap="flat">
              <a:noFill/>
              <a:miter lim="400000"/>
            </a:ln>
            <a:effectLst/>
          </p:spPr>
        </p:pic>
        <p:pic>
          <p:nvPicPr>
            <p:cNvPr id="9619" name="Image" descr="Image"/>
            <p:cNvPicPr>
              <a:picLocks noChangeAspect="1"/>
            </p:cNvPicPr>
            <p:nvPr/>
          </p:nvPicPr>
          <p:blipFill>
            <a:blip r:embed="rId25">
              <a:extLst/>
            </a:blip>
            <a:stretch>
              <a:fillRect/>
            </a:stretch>
          </p:blipFill>
          <p:spPr>
            <a:xfrm>
              <a:off x="0" y="1775316"/>
              <a:ext cx="460711" cy="593669"/>
            </a:xfrm>
            <a:prstGeom prst="rect">
              <a:avLst/>
            </a:prstGeom>
            <a:ln w="12700" cap="flat">
              <a:noFill/>
              <a:miter lim="400000"/>
            </a:ln>
            <a:effectLst/>
          </p:spPr>
        </p:pic>
        <p:pic>
          <p:nvPicPr>
            <p:cNvPr id="9620" name="Image" descr="Image"/>
            <p:cNvPicPr>
              <a:picLocks noChangeAspect="1"/>
            </p:cNvPicPr>
            <p:nvPr/>
          </p:nvPicPr>
          <p:blipFill>
            <a:blip r:embed="rId26">
              <a:extLst/>
            </a:blip>
            <a:stretch>
              <a:fillRect/>
            </a:stretch>
          </p:blipFill>
          <p:spPr>
            <a:xfrm>
              <a:off x="7225" y="26342"/>
              <a:ext cx="446260" cy="505518"/>
            </a:xfrm>
            <a:prstGeom prst="rect">
              <a:avLst/>
            </a:prstGeom>
            <a:ln w="12700" cap="flat">
              <a:noFill/>
              <a:miter lim="400000"/>
            </a:ln>
            <a:effectLst/>
          </p:spPr>
        </p:pic>
        <p:pic>
          <p:nvPicPr>
            <p:cNvPr id="9621" name="Image" descr="Image"/>
            <p:cNvPicPr>
              <a:picLocks noChangeAspect="1"/>
            </p:cNvPicPr>
            <p:nvPr/>
          </p:nvPicPr>
          <p:blipFill>
            <a:blip r:embed="rId27">
              <a:extLst/>
            </a:blip>
            <a:stretch>
              <a:fillRect/>
            </a:stretch>
          </p:blipFill>
          <p:spPr>
            <a:xfrm>
              <a:off x="493850" y="593863"/>
              <a:ext cx="367818" cy="5254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62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62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62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674" name="Group"/>
          <p:cNvGrpSpPr/>
          <p:nvPr/>
        </p:nvGrpSpPr>
        <p:grpSpPr>
          <a:xfrm>
            <a:off x="143751" y="171451"/>
            <a:ext cx="1270001" cy="9410697"/>
            <a:chOff x="0" y="0"/>
            <a:chExt cx="1270000" cy="9410696"/>
          </a:xfrm>
        </p:grpSpPr>
        <p:grpSp>
          <p:nvGrpSpPr>
            <p:cNvPr id="9633" name="Group"/>
            <p:cNvGrpSpPr/>
            <p:nvPr/>
          </p:nvGrpSpPr>
          <p:grpSpPr>
            <a:xfrm flipH="1">
              <a:off x="0" y="0"/>
              <a:ext cx="1270000" cy="1270000"/>
              <a:chOff x="0" y="0"/>
              <a:chExt cx="1270000" cy="1270000"/>
            </a:xfrm>
          </p:grpSpPr>
          <p:sp>
            <p:nvSpPr>
              <p:cNvPr id="96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32" name="Group"/>
              <p:cNvGrpSpPr/>
              <p:nvPr/>
            </p:nvGrpSpPr>
            <p:grpSpPr>
              <a:xfrm>
                <a:off x="46001" y="46001"/>
                <a:ext cx="1177998" cy="1177998"/>
                <a:chOff x="0" y="0"/>
                <a:chExt cx="1177997" cy="1177997"/>
              </a:xfrm>
            </p:grpSpPr>
            <p:pic>
              <p:nvPicPr>
                <p:cNvPr id="963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63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636" name="Group"/>
            <p:cNvGrpSpPr/>
            <p:nvPr/>
          </p:nvGrpSpPr>
          <p:grpSpPr>
            <a:xfrm flipH="1">
              <a:off x="0" y="6776780"/>
              <a:ext cx="1270000" cy="1270001"/>
              <a:chOff x="0" y="0"/>
              <a:chExt cx="1270000" cy="1270000"/>
            </a:xfrm>
          </p:grpSpPr>
          <p:sp>
            <p:nvSpPr>
              <p:cNvPr id="96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63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639" name="Group"/>
            <p:cNvGrpSpPr/>
            <p:nvPr/>
          </p:nvGrpSpPr>
          <p:grpSpPr>
            <a:xfrm flipH="1">
              <a:off x="0" y="8140696"/>
              <a:ext cx="1270000" cy="1270001"/>
              <a:chOff x="0" y="0"/>
              <a:chExt cx="1270000" cy="1270000"/>
            </a:xfrm>
          </p:grpSpPr>
          <p:sp>
            <p:nvSpPr>
              <p:cNvPr id="96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63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649" name="Group"/>
            <p:cNvGrpSpPr/>
            <p:nvPr/>
          </p:nvGrpSpPr>
          <p:grpSpPr>
            <a:xfrm flipH="1">
              <a:off x="0" y="1356782"/>
              <a:ext cx="1270000" cy="1270001"/>
              <a:chOff x="0" y="0"/>
              <a:chExt cx="1270000" cy="1270000"/>
            </a:xfrm>
          </p:grpSpPr>
          <p:sp>
            <p:nvSpPr>
              <p:cNvPr id="96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48" name="Group"/>
              <p:cNvGrpSpPr/>
              <p:nvPr/>
            </p:nvGrpSpPr>
            <p:grpSpPr>
              <a:xfrm flipH="1">
                <a:off x="47625" y="56900"/>
                <a:ext cx="1174751" cy="1156200"/>
                <a:chOff x="0" y="0"/>
                <a:chExt cx="1174749" cy="1156199"/>
              </a:xfrm>
            </p:grpSpPr>
            <p:pic>
              <p:nvPicPr>
                <p:cNvPr id="964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64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64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64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64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64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64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657" name="Group"/>
            <p:cNvGrpSpPr/>
            <p:nvPr/>
          </p:nvGrpSpPr>
          <p:grpSpPr>
            <a:xfrm flipH="1">
              <a:off x="0" y="4057648"/>
              <a:ext cx="1270000" cy="1270001"/>
              <a:chOff x="0" y="0"/>
              <a:chExt cx="1270000" cy="1270000"/>
            </a:xfrm>
          </p:grpSpPr>
          <p:sp>
            <p:nvSpPr>
              <p:cNvPr id="96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56" name="Group"/>
              <p:cNvGrpSpPr/>
              <p:nvPr/>
            </p:nvGrpSpPr>
            <p:grpSpPr>
              <a:xfrm>
                <a:off x="47624" y="74251"/>
                <a:ext cx="1174751" cy="1129000"/>
                <a:chOff x="0" y="0"/>
                <a:chExt cx="1174749" cy="1128998"/>
              </a:xfrm>
            </p:grpSpPr>
            <p:pic>
              <p:nvPicPr>
                <p:cNvPr id="965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65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65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65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65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664" name="Group"/>
            <p:cNvGrpSpPr/>
            <p:nvPr/>
          </p:nvGrpSpPr>
          <p:grpSpPr>
            <a:xfrm flipH="1">
              <a:off x="0" y="5414431"/>
              <a:ext cx="1270000" cy="1270001"/>
              <a:chOff x="0" y="0"/>
              <a:chExt cx="1270000" cy="1270000"/>
            </a:xfrm>
          </p:grpSpPr>
          <p:sp>
            <p:nvSpPr>
              <p:cNvPr id="96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63" name="Group"/>
              <p:cNvGrpSpPr/>
              <p:nvPr/>
            </p:nvGrpSpPr>
            <p:grpSpPr>
              <a:xfrm>
                <a:off x="47625" y="45767"/>
                <a:ext cx="1174751" cy="1178466"/>
                <a:chOff x="0" y="0"/>
                <a:chExt cx="1174750" cy="1178465"/>
              </a:xfrm>
            </p:grpSpPr>
            <p:pic>
              <p:nvPicPr>
                <p:cNvPr id="965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66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66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66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673" name="Group"/>
            <p:cNvGrpSpPr/>
            <p:nvPr/>
          </p:nvGrpSpPr>
          <p:grpSpPr>
            <a:xfrm flipH="1">
              <a:off x="0" y="2713565"/>
              <a:ext cx="1270000" cy="1270001"/>
              <a:chOff x="0" y="0"/>
              <a:chExt cx="1270000" cy="1270000"/>
            </a:xfrm>
          </p:grpSpPr>
          <p:sp>
            <p:nvSpPr>
              <p:cNvPr id="96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72" name="Group"/>
              <p:cNvGrpSpPr/>
              <p:nvPr/>
            </p:nvGrpSpPr>
            <p:grpSpPr>
              <a:xfrm>
                <a:off x="63500" y="30985"/>
                <a:ext cx="1111251" cy="1217225"/>
                <a:chOff x="0" y="0"/>
                <a:chExt cx="1111250" cy="1217223"/>
              </a:xfrm>
            </p:grpSpPr>
            <p:pic>
              <p:nvPicPr>
                <p:cNvPr id="966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66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66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66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67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67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720" name="Group"/>
          <p:cNvGrpSpPr/>
          <p:nvPr/>
        </p:nvGrpSpPr>
        <p:grpSpPr>
          <a:xfrm>
            <a:off x="11578348" y="171451"/>
            <a:ext cx="1270001" cy="9410698"/>
            <a:chOff x="0" y="0"/>
            <a:chExt cx="1270000" cy="9410696"/>
          </a:xfrm>
        </p:grpSpPr>
        <p:grpSp>
          <p:nvGrpSpPr>
            <p:cNvPr id="9679" name="Group"/>
            <p:cNvGrpSpPr/>
            <p:nvPr/>
          </p:nvGrpSpPr>
          <p:grpSpPr>
            <a:xfrm flipH="1">
              <a:off x="0" y="0"/>
              <a:ext cx="1270000" cy="1270000"/>
              <a:chOff x="0" y="0"/>
              <a:chExt cx="1270000" cy="1270000"/>
            </a:xfrm>
          </p:grpSpPr>
          <p:sp>
            <p:nvSpPr>
              <p:cNvPr id="96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78" name="Group"/>
              <p:cNvGrpSpPr/>
              <p:nvPr/>
            </p:nvGrpSpPr>
            <p:grpSpPr>
              <a:xfrm>
                <a:off x="46001" y="46001"/>
                <a:ext cx="1177998" cy="1177998"/>
                <a:chOff x="0" y="0"/>
                <a:chExt cx="1177997" cy="1177997"/>
              </a:xfrm>
            </p:grpSpPr>
            <p:pic>
              <p:nvPicPr>
                <p:cNvPr id="967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67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682" name="Group"/>
            <p:cNvGrpSpPr/>
            <p:nvPr/>
          </p:nvGrpSpPr>
          <p:grpSpPr>
            <a:xfrm flipH="1">
              <a:off x="0" y="6776780"/>
              <a:ext cx="1270000" cy="1270001"/>
              <a:chOff x="0" y="0"/>
              <a:chExt cx="1270000" cy="1270000"/>
            </a:xfrm>
          </p:grpSpPr>
          <p:sp>
            <p:nvSpPr>
              <p:cNvPr id="96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68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685" name="Group"/>
            <p:cNvGrpSpPr/>
            <p:nvPr/>
          </p:nvGrpSpPr>
          <p:grpSpPr>
            <a:xfrm flipH="1">
              <a:off x="0" y="8140696"/>
              <a:ext cx="1270000" cy="1270001"/>
              <a:chOff x="0" y="0"/>
              <a:chExt cx="1270000" cy="1270000"/>
            </a:xfrm>
          </p:grpSpPr>
          <p:sp>
            <p:nvSpPr>
              <p:cNvPr id="96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68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695" name="Group"/>
            <p:cNvGrpSpPr/>
            <p:nvPr/>
          </p:nvGrpSpPr>
          <p:grpSpPr>
            <a:xfrm flipH="1">
              <a:off x="0" y="1356782"/>
              <a:ext cx="1270000" cy="1270001"/>
              <a:chOff x="0" y="0"/>
              <a:chExt cx="1270000" cy="1270000"/>
            </a:xfrm>
          </p:grpSpPr>
          <p:sp>
            <p:nvSpPr>
              <p:cNvPr id="96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694" name="Group"/>
              <p:cNvGrpSpPr/>
              <p:nvPr/>
            </p:nvGrpSpPr>
            <p:grpSpPr>
              <a:xfrm flipH="1">
                <a:off x="47625" y="56900"/>
                <a:ext cx="1174751" cy="1156200"/>
                <a:chOff x="0" y="0"/>
                <a:chExt cx="1174749" cy="1156199"/>
              </a:xfrm>
            </p:grpSpPr>
            <p:pic>
              <p:nvPicPr>
                <p:cNvPr id="968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68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68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69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69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69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69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703" name="Group"/>
            <p:cNvGrpSpPr/>
            <p:nvPr/>
          </p:nvGrpSpPr>
          <p:grpSpPr>
            <a:xfrm flipH="1">
              <a:off x="0" y="4057648"/>
              <a:ext cx="1270000" cy="1270001"/>
              <a:chOff x="0" y="0"/>
              <a:chExt cx="1270000" cy="1270000"/>
            </a:xfrm>
          </p:grpSpPr>
          <p:sp>
            <p:nvSpPr>
              <p:cNvPr id="96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02" name="Group"/>
              <p:cNvGrpSpPr/>
              <p:nvPr/>
            </p:nvGrpSpPr>
            <p:grpSpPr>
              <a:xfrm>
                <a:off x="47624" y="74251"/>
                <a:ext cx="1174751" cy="1129000"/>
                <a:chOff x="0" y="0"/>
                <a:chExt cx="1174749" cy="1128998"/>
              </a:xfrm>
            </p:grpSpPr>
            <p:pic>
              <p:nvPicPr>
                <p:cNvPr id="969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69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69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70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70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710" name="Group"/>
            <p:cNvGrpSpPr/>
            <p:nvPr/>
          </p:nvGrpSpPr>
          <p:grpSpPr>
            <a:xfrm flipH="1">
              <a:off x="0" y="5414431"/>
              <a:ext cx="1270000" cy="1270001"/>
              <a:chOff x="0" y="0"/>
              <a:chExt cx="1270000" cy="1270000"/>
            </a:xfrm>
          </p:grpSpPr>
          <p:sp>
            <p:nvSpPr>
              <p:cNvPr id="97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09" name="Group"/>
              <p:cNvGrpSpPr/>
              <p:nvPr/>
            </p:nvGrpSpPr>
            <p:grpSpPr>
              <a:xfrm>
                <a:off x="47625" y="45767"/>
                <a:ext cx="1174751" cy="1178466"/>
                <a:chOff x="0" y="0"/>
                <a:chExt cx="1174750" cy="1178465"/>
              </a:xfrm>
            </p:grpSpPr>
            <p:pic>
              <p:nvPicPr>
                <p:cNvPr id="970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70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70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70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719" name="Group"/>
            <p:cNvGrpSpPr/>
            <p:nvPr/>
          </p:nvGrpSpPr>
          <p:grpSpPr>
            <a:xfrm flipH="1">
              <a:off x="0" y="2713565"/>
              <a:ext cx="1270000" cy="1270001"/>
              <a:chOff x="0" y="0"/>
              <a:chExt cx="1270000" cy="1270000"/>
            </a:xfrm>
          </p:grpSpPr>
          <p:sp>
            <p:nvSpPr>
              <p:cNvPr id="97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18" name="Group"/>
              <p:cNvGrpSpPr/>
              <p:nvPr/>
            </p:nvGrpSpPr>
            <p:grpSpPr>
              <a:xfrm>
                <a:off x="63500" y="30985"/>
                <a:ext cx="1111251" cy="1217225"/>
                <a:chOff x="0" y="0"/>
                <a:chExt cx="1111250" cy="1217223"/>
              </a:xfrm>
            </p:grpSpPr>
            <p:pic>
              <p:nvPicPr>
                <p:cNvPr id="971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71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71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71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71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71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731" name="Group"/>
          <p:cNvGrpSpPr/>
          <p:nvPr/>
        </p:nvGrpSpPr>
        <p:grpSpPr>
          <a:xfrm>
            <a:off x="9329263" y="3405844"/>
            <a:ext cx="871692" cy="2941912"/>
            <a:chOff x="0" y="0"/>
            <a:chExt cx="871691" cy="2941910"/>
          </a:xfrm>
        </p:grpSpPr>
        <p:pic>
          <p:nvPicPr>
            <p:cNvPr id="9721" name="Image" descr="Image"/>
            <p:cNvPicPr>
              <a:picLocks noChangeAspect="1"/>
            </p:cNvPicPr>
            <p:nvPr/>
          </p:nvPicPr>
          <p:blipFill>
            <a:blip r:embed="rId8">
              <a:extLst/>
            </a:blip>
            <a:stretch>
              <a:fillRect/>
            </a:stretch>
          </p:blipFill>
          <p:spPr>
            <a:xfrm>
              <a:off x="20680" y="1181319"/>
              <a:ext cx="419351" cy="579273"/>
            </a:xfrm>
            <a:prstGeom prst="rect">
              <a:avLst/>
            </a:prstGeom>
            <a:ln w="12700" cap="flat">
              <a:noFill/>
              <a:miter lim="400000"/>
            </a:ln>
            <a:effectLst/>
          </p:spPr>
        </p:pic>
        <p:pic>
          <p:nvPicPr>
            <p:cNvPr id="9722" name="Image" descr="Image"/>
            <p:cNvPicPr>
              <a:picLocks noChangeAspect="1"/>
            </p:cNvPicPr>
            <p:nvPr/>
          </p:nvPicPr>
          <p:blipFill>
            <a:blip r:embed="rId9">
              <a:extLst/>
            </a:blip>
            <a:stretch>
              <a:fillRect/>
            </a:stretch>
          </p:blipFill>
          <p:spPr>
            <a:xfrm>
              <a:off x="483825" y="1177989"/>
              <a:ext cx="387867" cy="551963"/>
            </a:xfrm>
            <a:prstGeom prst="rect">
              <a:avLst/>
            </a:prstGeom>
            <a:ln w="12700" cap="flat">
              <a:noFill/>
              <a:miter lim="400000"/>
            </a:ln>
            <a:effectLst/>
          </p:spPr>
        </p:pic>
        <p:pic>
          <p:nvPicPr>
            <p:cNvPr id="9723" name="Image" descr="Image"/>
            <p:cNvPicPr>
              <a:picLocks noChangeAspect="1"/>
            </p:cNvPicPr>
            <p:nvPr/>
          </p:nvPicPr>
          <p:blipFill>
            <a:blip r:embed="rId10">
              <a:extLst/>
            </a:blip>
            <a:stretch>
              <a:fillRect/>
            </a:stretch>
          </p:blipFill>
          <p:spPr>
            <a:xfrm>
              <a:off x="493850" y="1788624"/>
              <a:ext cx="367818" cy="567052"/>
            </a:xfrm>
            <a:prstGeom prst="rect">
              <a:avLst/>
            </a:prstGeom>
            <a:ln w="12700" cap="flat">
              <a:noFill/>
              <a:miter lim="400000"/>
            </a:ln>
            <a:effectLst/>
          </p:spPr>
        </p:pic>
        <p:pic>
          <p:nvPicPr>
            <p:cNvPr id="9724" name="Image" descr="Image"/>
            <p:cNvPicPr>
              <a:picLocks noChangeAspect="1"/>
            </p:cNvPicPr>
            <p:nvPr/>
          </p:nvPicPr>
          <p:blipFill>
            <a:blip r:embed="rId11">
              <a:extLst/>
            </a:blip>
            <a:stretch>
              <a:fillRect/>
            </a:stretch>
          </p:blipFill>
          <p:spPr>
            <a:xfrm>
              <a:off x="58260" y="631692"/>
              <a:ext cx="344191" cy="491225"/>
            </a:xfrm>
            <a:prstGeom prst="rect">
              <a:avLst/>
            </a:prstGeom>
            <a:ln w="12700" cap="flat">
              <a:noFill/>
              <a:miter lim="400000"/>
            </a:ln>
            <a:effectLst/>
          </p:spPr>
        </p:pic>
        <p:pic>
          <p:nvPicPr>
            <p:cNvPr id="9725" name="Image" descr="Image"/>
            <p:cNvPicPr>
              <a:picLocks noChangeAspect="1"/>
            </p:cNvPicPr>
            <p:nvPr/>
          </p:nvPicPr>
          <p:blipFill>
            <a:blip r:embed="rId12">
              <a:extLst/>
            </a:blip>
            <a:stretch>
              <a:fillRect/>
            </a:stretch>
          </p:blipFill>
          <p:spPr>
            <a:xfrm>
              <a:off x="21658" y="2383709"/>
              <a:ext cx="417395" cy="558202"/>
            </a:xfrm>
            <a:prstGeom prst="rect">
              <a:avLst/>
            </a:prstGeom>
            <a:ln w="12700" cap="flat">
              <a:noFill/>
              <a:miter lim="400000"/>
            </a:ln>
            <a:effectLst/>
          </p:spPr>
        </p:pic>
        <p:pic>
          <p:nvPicPr>
            <p:cNvPr id="9726" name="Image" descr="Image"/>
            <p:cNvPicPr>
              <a:picLocks noChangeAspect="1"/>
            </p:cNvPicPr>
            <p:nvPr/>
          </p:nvPicPr>
          <p:blipFill>
            <a:blip r:embed="rId13">
              <a:extLst/>
            </a:blip>
            <a:stretch>
              <a:fillRect/>
            </a:stretch>
          </p:blipFill>
          <p:spPr>
            <a:xfrm>
              <a:off x="521864" y="2383709"/>
              <a:ext cx="311789" cy="558202"/>
            </a:xfrm>
            <a:prstGeom prst="rect">
              <a:avLst/>
            </a:prstGeom>
            <a:ln w="12700" cap="flat">
              <a:noFill/>
              <a:miter lim="400000"/>
            </a:ln>
            <a:effectLst/>
          </p:spPr>
        </p:pic>
        <p:pic>
          <p:nvPicPr>
            <p:cNvPr id="9727" name="Image" descr="Image"/>
            <p:cNvPicPr>
              <a:picLocks noChangeAspect="1"/>
            </p:cNvPicPr>
            <p:nvPr/>
          </p:nvPicPr>
          <p:blipFill>
            <a:blip r:embed="rId14">
              <a:extLst/>
            </a:blip>
            <a:stretch>
              <a:fillRect/>
            </a:stretch>
          </p:blipFill>
          <p:spPr>
            <a:xfrm>
              <a:off x="499234" y="0"/>
              <a:ext cx="357049" cy="558202"/>
            </a:xfrm>
            <a:prstGeom prst="rect">
              <a:avLst/>
            </a:prstGeom>
            <a:ln w="12700" cap="flat">
              <a:noFill/>
              <a:miter lim="400000"/>
            </a:ln>
            <a:effectLst/>
          </p:spPr>
        </p:pic>
        <p:pic>
          <p:nvPicPr>
            <p:cNvPr id="9728" name="Image" descr="Image"/>
            <p:cNvPicPr>
              <a:picLocks noChangeAspect="1"/>
            </p:cNvPicPr>
            <p:nvPr/>
          </p:nvPicPr>
          <p:blipFill>
            <a:blip r:embed="rId15">
              <a:extLst/>
            </a:blip>
            <a:stretch>
              <a:fillRect/>
            </a:stretch>
          </p:blipFill>
          <p:spPr>
            <a:xfrm>
              <a:off x="0" y="1775316"/>
              <a:ext cx="460711" cy="593669"/>
            </a:xfrm>
            <a:prstGeom prst="rect">
              <a:avLst/>
            </a:prstGeom>
            <a:ln w="12700" cap="flat">
              <a:noFill/>
              <a:miter lim="400000"/>
            </a:ln>
            <a:effectLst/>
          </p:spPr>
        </p:pic>
        <p:pic>
          <p:nvPicPr>
            <p:cNvPr id="9729" name="Image" descr="Image"/>
            <p:cNvPicPr>
              <a:picLocks noChangeAspect="1"/>
            </p:cNvPicPr>
            <p:nvPr/>
          </p:nvPicPr>
          <p:blipFill>
            <a:blip r:embed="rId16">
              <a:extLst/>
            </a:blip>
            <a:stretch>
              <a:fillRect/>
            </a:stretch>
          </p:blipFill>
          <p:spPr>
            <a:xfrm>
              <a:off x="7225" y="26342"/>
              <a:ext cx="446260" cy="505518"/>
            </a:xfrm>
            <a:prstGeom prst="rect">
              <a:avLst/>
            </a:prstGeom>
            <a:ln w="12700" cap="flat">
              <a:noFill/>
              <a:miter lim="400000"/>
            </a:ln>
            <a:effectLst/>
          </p:spPr>
        </p:pic>
        <p:pic>
          <p:nvPicPr>
            <p:cNvPr id="9730" name="Image" descr="Image"/>
            <p:cNvPicPr>
              <a:picLocks noChangeAspect="1"/>
            </p:cNvPicPr>
            <p:nvPr/>
          </p:nvPicPr>
          <p:blipFill>
            <a:blip r:embed="rId17">
              <a:extLst/>
            </a:blip>
            <a:stretch>
              <a:fillRect/>
            </a:stretch>
          </p:blipFill>
          <p:spPr>
            <a:xfrm>
              <a:off x="493850" y="593863"/>
              <a:ext cx="367818" cy="525453"/>
            </a:xfrm>
            <a:prstGeom prst="rect">
              <a:avLst/>
            </a:prstGeom>
            <a:ln w="12700" cap="flat">
              <a:noFill/>
              <a:miter lim="400000"/>
            </a:ln>
            <a:effectLst/>
          </p:spPr>
        </p:pic>
      </p:grpSp>
      <p:grpSp>
        <p:nvGrpSpPr>
          <p:cNvPr id="9743" name="Group"/>
          <p:cNvGrpSpPr/>
          <p:nvPr/>
        </p:nvGrpSpPr>
        <p:grpSpPr>
          <a:xfrm>
            <a:off x="1427669" y="4640797"/>
            <a:ext cx="2066242" cy="2096156"/>
            <a:chOff x="0" y="0"/>
            <a:chExt cx="2066241" cy="2096154"/>
          </a:xfrm>
        </p:grpSpPr>
        <p:pic>
          <p:nvPicPr>
            <p:cNvPr id="9732" name="Image" descr="Image"/>
            <p:cNvPicPr>
              <a:picLocks noChangeAspect="1"/>
            </p:cNvPicPr>
            <p:nvPr/>
          </p:nvPicPr>
          <p:blipFill>
            <a:blip r:embed="rId18">
              <a:extLst/>
            </a:blip>
            <a:stretch>
              <a:fillRect/>
            </a:stretch>
          </p:blipFill>
          <p:spPr>
            <a:xfrm>
              <a:off x="66728" y="0"/>
              <a:ext cx="414260" cy="472005"/>
            </a:xfrm>
            <a:prstGeom prst="rect">
              <a:avLst/>
            </a:prstGeom>
            <a:ln w="12700" cap="flat">
              <a:noFill/>
              <a:miter lim="400000"/>
            </a:ln>
            <a:effectLst/>
          </p:spPr>
        </p:pic>
        <p:grpSp>
          <p:nvGrpSpPr>
            <p:cNvPr id="9742" name="Group"/>
            <p:cNvGrpSpPr/>
            <p:nvPr/>
          </p:nvGrpSpPr>
          <p:grpSpPr>
            <a:xfrm>
              <a:off x="0" y="1054259"/>
              <a:ext cx="2066242" cy="1041896"/>
              <a:chOff x="0" y="0"/>
              <a:chExt cx="2066241" cy="1041894"/>
            </a:xfrm>
          </p:grpSpPr>
          <p:pic>
            <p:nvPicPr>
              <p:cNvPr id="9733" name="Image" descr="Image"/>
              <p:cNvPicPr>
                <a:picLocks noChangeAspect="1"/>
              </p:cNvPicPr>
              <p:nvPr/>
            </p:nvPicPr>
            <p:blipFill>
              <a:blip r:embed="rId19">
                <a:extLst/>
              </a:blip>
              <a:stretch>
                <a:fillRect/>
              </a:stretch>
            </p:blipFill>
            <p:spPr>
              <a:xfrm>
                <a:off x="1256747" y="528030"/>
                <a:ext cx="399673" cy="513865"/>
              </a:xfrm>
              <a:prstGeom prst="rect">
                <a:avLst/>
              </a:prstGeom>
              <a:ln w="12700" cap="flat">
                <a:noFill/>
                <a:miter lim="400000"/>
              </a:ln>
              <a:effectLst/>
            </p:spPr>
          </p:pic>
          <p:pic>
            <p:nvPicPr>
              <p:cNvPr id="9734" name="Image" descr="Image"/>
              <p:cNvPicPr>
                <a:picLocks noChangeAspect="1"/>
              </p:cNvPicPr>
              <p:nvPr/>
            </p:nvPicPr>
            <p:blipFill>
              <a:blip r:embed="rId20">
                <a:extLst/>
              </a:blip>
              <a:stretch>
                <a:fillRect/>
              </a:stretch>
            </p:blipFill>
            <p:spPr>
              <a:xfrm>
                <a:off x="1252378" y="39994"/>
                <a:ext cx="312746" cy="458693"/>
              </a:xfrm>
              <a:prstGeom prst="rect">
                <a:avLst/>
              </a:prstGeom>
              <a:ln w="12700" cap="flat">
                <a:noFill/>
                <a:miter lim="400000"/>
              </a:ln>
              <a:effectLst/>
            </p:spPr>
          </p:pic>
          <p:pic>
            <p:nvPicPr>
              <p:cNvPr id="9735" name="Image" descr="Image"/>
              <p:cNvPicPr>
                <a:picLocks noChangeAspect="1"/>
              </p:cNvPicPr>
              <p:nvPr/>
            </p:nvPicPr>
            <p:blipFill>
              <a:blip r:embed="rId21">
                <a:extLst/>
              </a:blip>
              <a:stretch>
                <a:fillRect/>
              </a:stretch>
            </p:blipFill>
            <p:spPr>
              <a:xfrm>
                <a:off x="822483" y="548960"/>
                <a:ext cx="458363" cy="472005"/>
              </a:xfrm>
              <a:prstGeom prst="rect">
                <a:avLst/>
              </a:prstGeom>
              <a:ln w="12700" cap="flat">
                <a:noFill/>
                <a:miter lim="400000"/>
              </a:ln>
              <a:effectLst/>
            </p:spPr>
          </p:pic>
          <p:pic>
            <p:nvPicPr>
              <p:cNvPr id="9736" name="Image" descr="Image"/>
              <p:cNvPicPr>
                <a:picLocks noChangeAspect="1"/>
              </p:cNvPicPr>
              <p:nvPr/>
            </p:nvPicPr>
            <p:blipFill>
              <a:blip r:embed="rId22">
                <a:extLst/>
              </a:blip>
              <a:stretch>
                <a:fillRect/>
              </a:stretch>
            </p:blipFill>
            <p:spPr>
              <a:xfrm>
                <a:off x="1749066" y="306995"/>
                <a:ext cx="317176" cy="436116"/>
              </a:xfrm>
              <a:prstGeom prst="rect">
                <a:avLst/>
              </a:prstGeom>
              <a:ln w="12700" cap="flat">
                <a:noFill/>
                <a:miter lim="400000"/>
              </a:ln>
              <a:effectLst/>
            </p:spPr>
          </p:pic>
          <p:pic>
            <p:nvPicPr>
              <p:cNvPr id="9737" name="Image" descr="Image"/>
              <p:cNvPicPr>
                <a:picLocks noChangeAspect="1"/>
              </p:cNvPicPr>
              <p:nvPr/>
            </p:nvPicPr>
            <p:blipFill>
              <a:blip r:embed="rId23">
                <a:extLst/>
              </a:blip>
              <a:stretch>
                <a:fillRect/>
              </a:stretch>
            </p:blipFill>
            <p:spPr>
              <a:xfrm>
                <a:off x="0" y="35586"/>
                <a:ext cx="406317" cy="467510"/>
              </a:xfrm>
              <a:prstGeom prst="rect">
                <a:avLst/>
              </a:prstGeom>
              <a:ln w="12700" cap="flat">
                <a:noFill/>
                <a:miter lim="400000"/>
              </a:ln>
              <a:effectLst/>
            </p:spPr>
          </p:pic>
          <p:pic>
            <p:nvPicPr>
              <p:cNvPr id="9738" name="Image" descr="Image"/>
              <p:cNvPicPr>
                <a:picLocks noChangeAspect="1"/>
              </p:cNvPicPr>
              <p:nvPr/>
            </p:nvPicPr>
            <p:blipFill>
              <a:blip r:embed="rId17">
                <a:extLst/>
              </a:blip>
              <a:stretch>
                <a:fillRect/>
              </a:stretch>
            </p:blipFill>
            <p:spPr>
              <a:xfrm>
                <a:off x="52053" y="569098"/>
                <a:ext cx="302210" cy="431729"/>
              </a:xfrm>
              <a:prstGeom prst="rect">
                <a:avLst/>
              </a:prstGeom>
              <a:ln w="12700" cap="flat">
                <a:noFill/>
                <a:miter lim="400000"/>
              </a:ln>
              <a:effectLst/>
            </p:spPr>
          </p:pic>
          <p:pic>
            <p:nvPicPr>
              <p:cNvPr id="9739" name="Image" descr="Image"/>
              <p:cNvPicPr>
                <a:picLocks noChangeAspect="1"/>
              </p:cNvPicPr>
              <p:nvPr/>
            </p:nvPicPr>
            <p:blipFill>
              <a:blip r:embed="rId24">
                <a:extLst/>
              </a:blip>
              <a:stretch>
                <a:fillRect/>
              </a:stretch>
            </p:blipFill>
            <p:spPr>
              <a:xfrm>
                <a:off x="456968" y="555406"/>
                <a:ext cx="347438" cy="459114"/>
              </a:xfrm>
              <a:prstGeom prst="rect">
                <a:avLst/>
              </a:prstGeom>
              <a:ln w="12700" cap="flat">
                <a:noFill/>
                <a:miter lim="400000"/>
              </a:ln>
              <a:effectLst/>
            </p:spPr>
          </p:pic>
          <p:pic>
            <p:nvPicPr>
              <p:cNvPr id="9740" name="Image" descr="Image"/>
              <p:cNvPicPr>
                <a:picLocks noChangeAspect="1"/>
              </p:cNvPicPr>
              <p:nvPr/>
            </p:nvPicPr>
            <p:blipFill>
              <a:blip r:embed="rId25">
                <a:extLst/>
              </a:blip>
              <a:stretch>
                <a:fillRect/>
              </a:stretch>
            </p:blipFill>
            <p:spPr>
              <a:xfrm>
                <a:off x="456968" y="44088"/>
                <a:ext cx="320630" cy="450505"/>
              </a:xfrm>
              <a:prstGeom prst="rect">
                <a:avLst/>
              </a:prstGeom>
              <a:ln w="12700" cap="flat">
                <a:noFill/>
                <a:miter lim="400000"/>
              </a:ln>
              <a:effectLst/>
            </p:spPr>
          </p:pic>
          <p:pic>
            <p:nvPicPr>
              <p:cNvPr id="9741" name="Image" descr="Image"/>
              <p:cNvPicPr>
                <a:picLocks noChangeAspect="1"/>
              </p:cNvPicPr>
              <p:nvPr/>
            </p:nvPicPr>
            <p:blipFill>
              <a:blip r:embed="rId26">
                <a:extLst/>
              </a:blip>
              <a:stretch>
                <a:fillRect/>
              </a:stretch>
            </p:blipFill>
            <p:spPr>
              <a:xfrm>
                <a:off x="825024" y="0"/>
                <a:ext cx="453282" cy="53868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4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74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74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795" name="Group"/>
          <p:cNvGrpSpPr/>
          <p:nvPr/>
        </p:nvGrpSpPr>
        <p:grpSpPr>
          <a:xfrm>
            <a:off x="143751" y="171451"/>
            <a:ext cx="1270001" cy="9410697"/>
            <a:chOff x="0" y="0"/>
            <a:chExt cx="1270000" cy="9410696"/>
          </a:xfrm>
        </p:grpSpPr>
        <p:grpSp>
          <p:nvGrpSpPr>
            <p:cNvPr id="9754" name="Group"/>
            <p:cNvGrpSpPr/>
            <p:nvPr/>
          </p:nvGrpSpPr>
          <p:grpSpPr>
            <a:xfrm flipH="1">
              <a:off x="0" y="0"/>
              <a:ext cx="1270000" cy="1270000"/>
              <a:chOff x="0" y="0"/>
              <a:chExt cx="1270000" cy="1270000"/>
            </a:xfrm>
          </p:grpSpPr>
          <p:sp>
            <p:nvSpPr>
              <p:cNvPr id="97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53" name="Group"/>
              <p:cNvGrpSpPr/>
              <p:nvPr/>
            </p:nvGrpSpPr>
            <p:grpSpPr>
              <a:xfrm>
                <a:off x="46001" y="46001"/>
                <a:ext cx="1177998" cy="1177998"/>
                <a:chOff x="0" y="0"/>
                <a:chExt cx="1177997" cy="1177997"/>
              </a:xfrm>
            </p:grpSpPr>
            <p:pic>
              <p:nvPicPr>
                <p:cNvPr id="975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75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757" name="Group"/>
            <p:cNvGrpSpPr/>
            <p:nvPr/>
          </p:nvGrpSpPr>
          <p:grpSpPr>
            <a:xfrm flipH="1">
              <a:off x="0" y="6776780"/>
              <a:ext cx="1270000" cy="1270001"/>
              <a:chOff x="0" y="0"/>
              <a:chExt cx="1270000" cy="1270000"/>
            </a:xfrm>
          </p:grpSpPr>
          <p:sp>
            <p:nvSpPr>
              <p:cNvPr id="97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75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760" name="Group"/>
            <p:cNvGrpSpPr/>
            <p:nvPr/>
          </p:nvGrpSpPr>
          <p:grpSpPr>
            <a:xfrm flipH="1">
              <a:off x="0" y="8140696"/>
              <a:ext cx="1270000" cy="1270001"/>
              <a:chOff x="0" y="0"/>
              <a:chExt cx="1270000" cy="1270000"/>
            </a:xfrm>
          </p:grpSpPr>
          <p:sp>
            <p:nvSpPr>
              <p:cNvPr id="97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75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770" name="Group"/>
            <p:cNvGrpSpPr/>
            <p:nvPr/>
          </p:nvGrpSpPr>
          <p:grpSpPr>
            <a:xfrm flipH="1">
              <a:off x="0" y="1356782"/>
              <a:ext cx="1270000" cy="1270001"/>
              <a:chOff x="0" y="0"/>
              <a:chExt cx="1270000" cy="1270000"/>
            </a:xfrm>
          </p:grpSpPr>
          <p:sp>
            <p:nvSpPr>
              <p:cNvPr id="97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69" name="Group"/>
              <p:cNvGrpSpPr/>
              <p:nvPr/>
            </p:nvGrpSpPr>
            <p:grpSpPr>
              <a:xfrm flipH="1">
                <a:off x="47625" y="56900"/>
                <a:ext cx="1174751" cy="1156200"/>
                <a:chOff x="0" y="0"/>
                <a:chExt cx="1174749" cy="1156199"/>
              </a:xfrm>
            </p:grpSpPr>
            <p:pic>
              <p:nvPicPr>
                <p:cNvPr id="976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76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76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76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76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76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76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778" name="Group"/>
            <p:cNvGrpSpPr/>
            <p:nvPr/>
          </p:nvGrpSpPr>
          <p:grpSpPr>
            <a:xfrm flipH="1">
              <a:off x="0" y="4057648"/>
              <a:ext cx="1270000" cy="1270001"/>
              <a:chOff x="0" y="0"/>
              <a:chExt cx="1270000" cy="1270000"/>
            </a:xfrm>
          </p:grpSpPr>
          <p:sp>
            <p:nvSpPr>
              <p:cNvPr id="97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77" name="Group"/>
              <p:cNvGrpSpPr/>
              <p:nvPr/>
            </p:nvGrpSpPr>
            <p:grpSpPr>
              <a:xfrm>
                <a:off x="47624" y="74251"/>
                <a:ext cx="1174751" cy="1129000"/>
                <a:chOff x="0" y="0"/>
                <a:chExt cx="1174749" cy="1128998"/>
              </a:xfrm>
            </p:grpSpPr>
            <p:pic>
              <p:nvPicPr>
                <p:cNvPr id="977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77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77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77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77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785" name="Group"/>
            <p:cNvGrpSpPr/>
            <p:nvPr/>
          </p:nvGrpSpPr>
          <p:grpSpPr>
            <a:xfrm flipH="1">
              <a:off x="0" y="5414431"/>
              <a:ext cx="1270000" cy="1270001"/>
              <a:chOff x="0" y="0"/>
              <a:chExt cx="1270000" cy="1270000"/>
            </a:xfrm>
          </p:grpSpPr>
          <p:sp>
            <p:nvSpPr>
              <p:cNvPr id="97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84" name="Group"/>
              <p:cNvGrpSpPr/>
              <p:nvPr/>
            </p:nvGrpSpPr>
            <p:grpSpPr>
              <a:xfrm>
                <a:off x="47625" y="45767"/>
                <a:ext cx="1174751" cy="1178466"/>
                <a:chOff x="0" y="0"/>
                <a:chExt cx="1174750" cy="1178465"/>
              </a:xfrm>
            </p:grpSpPr>
            <p:pic>
              <p:nvPicPr>
                <p:cNvPr id="978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78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78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78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794" name="Group"/>
            <p:cNvGrpSpPr/>
            <p:nvPr/>
          </p:nvGrpSpPr>
          <p:grpSpPr>
            <a:xfrm flipH="1">
              <a:off x="0" y="2713565"/>
              <a:ext cx="1270000" cy="1270001"/>
              <a:chOff x="0" y="0"/>
              <a:chExt cx="1270000" cy="1270000"/>
            </a:xfrm>
          </p:grpSpPr>
          <p:sp>
            <p:nvSpPr>
              <p:cNvPr id="97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93" name="Group"/>
              <p:cNvGrpSpPr/>
              <p:nvPr/>
            </p:nvGrpSpPr>
            <p:grpSpPr>
              <a:xfrm>
                <a:off x="63500" y="30985"/>
                <a:ext cx="1111251" cy="1217225"/>
                <a:chOff x="0" y="0"/>
                <a:chExt cx="1111250" cy="1217223"/>
              </a:xfrm>
            </p:grpSpPr>
            <p:pic>
              <p:nvPicPr>
                <p:cNvPr id="978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78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78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79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79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79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841" name="Group"/>
          <p:cNvGrpSpPr/>
          <p:nvPr/>
        </p:nvGrpSpPr>
        <p:grpSpPr>
          <a:xfrm>
            <a:off x="11578348" y="171451"/>
            <a:ext cx="1270001" cy="9410698"/>
            <a:chOff x="0" y="0"/>
            <a:chExt cx="1270000" cy="9410696"/>
          </a:xfrm>
        </p:grpSpPr>
        <p:grpSp>
          <p:nvGrpSpPr>
            <p:cNvPr id="9800" name="Group"/>
            <p:cNvGrpSpPr/>
            <p:nvPr/>
          </p:nvGrpSpPr>
          <p:grpSpPr>
            <a:xfrm flipH="1">
              <a:off x="0" y="0"/>
              <a:ext cx="1270000" cy="1270000"/>
              <a:chOff x="0" y="0"/>
              <a:chExt cx="1270000" cy="1270000"/>
            </a:xfrm>
          </p:grpSpPr>
          <p:sp>
            <p:nvSpPr>
              <p:cNvPr id="97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799" name="Group"/>
              <p:cNvGrpSpPr/>
              <p:nvPr/>
            </p:nvGrpSpPr>
            <p:grpSpPr>
              <a:xfrm>
                <a:off x="46001" y="46001"/>
                <a:ext cx="1177998" cy="1177998"/>
                <a:chOff x="0" y="0"/>
                <a:chExt cx="1177997" cy="1177997"/>
              </a:xfrm>
            </p:grpSpPr>
            <p:pic>
              <p:nvPicPr>
                <p:cNvPr id="979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79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803" name="Group"/>
            <p:cNvGrpSpPr/>
            <p:nvPr/>
          </p:nvGrpSpPr>
          <p:grpSpPr>
            <a:xfrm flipH="1">
              <a:off x="0" y="6776780"/>
              <a:ext cx="1270000" cy="1270001"/>
              <a:chOff x="0" y="0"/>
              <a:chExt cx="1270000" cy="1270000"/>
            </a:xfrm>
          </p:grpSpPr>
          <p:sp>
            <p:nvSpPr>
              <p:cNvPr id="98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80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806" name="Group"/>
            <p:cNvGrpSpPr/>
            <p:nvPr/>
          </p:nvGrpSpPr>
          <p:grpSpPr>
            <a:xfrm flipH="1">
              <a:off x="0" y="8140696"/>
              <a:ext cx="1270000" cy="1270001"/>
              <a:chOff x="0" y="0"/>
              <a:chExt cx="1270000" cy="1270000"/>
            </a:xfrm>
          </p:grpSpPr>
          <p:sp>
            <p:nvSpPr>
              <p:cNvPr id="98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80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816" name="Group"/>
            <p:cNvGrpSpPr/>
            <p:nvPr/>
          </p:nvGrpSpPr>
          <p:grpSpPr>
            <a:xfrm flipH="1">
              <a:off x="0" y="1356782"/>
              <a:ext cx="1270000" cy="1270001"/>
              <a:chOff x="0" y="0"/>
              <a:chExt cx="1270000" cy="1270000"/>
            </a:xfrm>
          </p:grpSpPr>
          <p:sp>
            <p:nvSpPr>
              <p:cNvPr id="98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15" name="Group"/>
              <p:cNvGrpSpPr/>
              <p:nvPr/>
            </p:nvGrpSpPr>
            <p:grpSpPr>
              <a:xfrm flipH="1">
                <a:off x="47625" y="56900"/>
                <a:ext cx="1174751" cy="1156200"/>
                <a:chOff x="0" y="0"/>
                <a:chExt cx="1174749" cy="1156199"/>
              </a:xfrm>
            </p:grpSpPr>
            <p:pic>
              <p:nvPicPr>
                <p:cNvPr id="980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80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81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81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81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81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81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824" name="Group"/>
            <p:cNvGrpSpPr/>
            <p:nvPr/>
          </p:nvGrpSpPr>
          <p:grpSpPr>
            <a:xfrm flipH="1">
              <a:off x="0" y="4057648"/>
              <a:ext cx="1270000" cy="1270001"/>
              <a:chOff x="0" y="0"/>
              <a:chExt cx="1270000" cy="1270000"/>
            </a:xfrm>
          </p:grpSpPr>
          <p:sp>
            <p:nvSpPr>
              <p:cNvPr id="98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23" name="Group"/>
              <p:cNvGrpSpPr/>
              <p:nvPr/>
            </p:nvGrpSpPr>
            <p:grpSpPr>
              <a:xfrm>
                <a:off x="47624" y="74251"/>
                <a:ext cx="1174751" cy="1129000"/>
                <a:chOff x="0" y="0"/>
                <a:chExt cx="1174749" cy="1128998"/>
              </a:xfrm>
            </p:grpSpPr>
            <p:pic>
              <p:nvPicPr>
                <p:cNvPr id="981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81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82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82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82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831" name="Group"/>
            <p:cNvGrpSpPr/>
            <p:nvPr/>
          </p:nvGrpSpPr>
          <p:grpSpPr>
            <a:xfrm flipH="1">
              <a:off x="0" y="5414431"/>
              <a:ext cx="1270000" cy="1270001"/>
              <a:chOff x="0" y="0"/>
              <a:chExt cx="1270000" cy="1270000"/>
            </a:xfrm>
          </p:grpSpPr>
          <p:sp>
            <p:nvSpPr>
              <p:cNvPr id="98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30" name="Group"/>
              <p:cNvGrpSpPr/>
              <p:nvPr/>
            </p:nvGrpSpPr>
            <p:grpSpPr>
              <a:xfrm>
                <a:off x="47625" y="45767"/>
                <a:ext cx="1174751" cy="1178466"/>
                <a:chOff x="0" y="0"/>
                <a:chExt cx="1174750" cy="1178465"/>
              </a:xfrm>
            </p:grpSpPr>
            <p:pic>
              <p:nvPicPr>
                <p:cNvPr id="982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82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82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82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840" name="Group"/>
            <p:cNvGrpSpPr/>
            <p:nvPr/>
          </p:nvGrpSpPr>
          <p:grpSpPr>
            <a:xfrm flipH="1">
              <a:off x="0" y="2713565"/>
              <a:ext cx="1270000" cy="1270001"/>
              <a:chOff x="0" y="0"/>
              <a:chExt cx="1270000" cy="1270000"/>
            </a:xfrm>
          </p:grpSpPr>
          <p:sp>
            <p:nvSpPr>
              <p:cNvPr id="98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39" name="Group"/>
              <p:cNvGrpSpPr/>
              <p:nvPr/>
            </p:nvGrpSpPr>
            <p:grpSpPr>
              <a:xfrm>
                <a:off x="63500" y="30985"/>
                <a:ext cx="1111251" cy="1217225"/>
                <a:chOff x="0" y="0"/>
                <a:chExt cx="1111250" cy="1217223"/>
              </a:xfrm>
            </p:grpSpPr>
            <p:pic>
              <p:nvPicPr>
                <p:cNvPr id="983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83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83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83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83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83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853" name="Group"/>
          <p:cNvGrpSpPr/>
          <p:nvPr/>
        </p:nvGrpSpPr>
        <p:grpSpPr>
          <a:xfrm>
            <a:off x="1427669" y="4640797"/>
            <a:ext cx="2066242" cy="2096156"/>
            <a:chOff x="0" y="0"/>
            <a:chExt cx="2066241" cy="2096154"/>
          </a:xfrm>
        </p:grpSpPr>
        <p:pic>
          <p:nvPicPr>
            <p:cNvPr id="9842" name="Image" descr="Image"/>
            <p:cNvPicPr>
              <a:picLocks noChangeAspect="1"/>
            </p:cNvPicPr>
            <p:nvPr/>
          </p:nvPicPr>
          <p:blipFill>
            <a:blip r:embed="rId8">
              <a:extLst/>
            </a:blip>
            <a:stretch>
              <a:fillRect/>
            </a:stretch>
          </p:blipFill>
          <p:spPr>
            <a:xfrm>
              <a:off x="66728" y="0"/>
              <a:ext cx="414260" cy="472005"/>
            </a:xfrm>
            <a:prstGeom prst="rect">
              <a:avLst/>
            </a:prstGeom>
            <a:ln w="12700" cap="flat">
              <a:noFill/>
              <a:miter lim="400000"/>
            </a:ln>
            <a:effectLst/>
          </p:spPr>
        </p:pic>
        <p:grpSp>
          <p:nvGrpSpPr>
            <p:cNvPr id="9852" name="Group"/>
            <p:cNvGrpSpPr/>
            <p:nvPr/>
          </p:nvGrpSpPr>
          <p:grpSpPr>
            <a:xfrm>
              <a:off x="0" y="1054259"/>
              <a:ext cx="2066242" cy="1041896"/>
              <a:chOff x="0" y="0"/>
              <a:chExt cx="2066241" cy="1041894"/>
            </a:xfrm>
          </p:grpSpPr>
          <p:pic>
            <p:nvPicPr>
              <p:cNvPr id="9843" name="Image" descr="Image"/>
              <p:cNvPicPr>
                <a:picLocks noChangeAspect="1"/>
              </p:cNvPicPr>
              <p:nvPr/>
            </p:nvPicPr>
            <p:blipFill>
              <a:blip r:embed="rId9">
                <a:extLst/>
              </a:blip>
              <a:stretch>
                <a:fillRect/>
              </a:stretch>
            </p:blipFill>
            <p:spPr>
              <a:xfrm>
                <a:off x="1256747" y="528030"/>
                <a:ext cx="399673" cy="513865"/>
              </a:xfrm>
              <a:prstGeom prst="rect">
                <a:avLst/>
              </a:prstGeom>
              <a:ln w="12700" cap="flat">
                <a:noFill/>
                <a:miter lim="400000"/>
              </a:ln>
              <a:effectLst/>
            </p:spPr>
          </p:pic>
          <p:pic>
            <p:nvPicPr>
              <p:cNvPr id="9844" name="Image" descr="Image"/>
              <p:cNvPicPr>
                <a:picLocks noChangeAspect="1"/>
              </p:cNvPicPr>
              <p:nvPr/>
            </p:nvPicPr>
            <p:blipFill>
              <a:blip r:embed="rId10">
                <a:extLst/>
              </a:blip>
              <a:stretch>
                <a:fillRect/>
              </a:stretch>
            </p:blipFill>
            <p:spPr>
              <a:xfrm>
                <a:off x="1252378" y="39994"/>
                <a:ext cx="312746" cy="458693"/>
              </a:xfrm>
              <a:prstGeom prst="rect">
                <a:avLst/>
              </a:prstGeom>
              <a:ln w="12700" cap="flat">
                <a:noFill/>
                <a:miter lim="400000"/>
              </a:ln>
              <a:effectLst/>
            </p:spPr>
          </p:pic>
          <p:pic>
            <p:nvPicPr>
              <p:cNvPr id="9845" name="Image" descr="Image"/>
              <p:cNvPicPr>
                <a:picLocks noChangeAspect="1"/>
              </p:cNvPicPr>
              <p:nvPr/>
            </p:nvPicPr>
            <p:blipFill>
              <a:blip r:embed="rId11">
                <a:extLst/>
              </a:blip>
              <a:stretch>
                <a:fillRect/>
              </a:stretch>
            </p:blipFill>
            <p:spPr>
              <a:xfrm>
                <a:off x="822483" y="548960"/>
                <a:ext cx="458363" cy="472005"/>
              </a:xfrm>
              <a:prstGeom prst="rect">
                <a:avLst/>
              </a:prstGeom>
              <a:ln w="12700" cap="flat">
                <a:noFill/>
                <a:miter lim="400000"/>
              </a:ln>
              <a:effectLst/>
            </p:spPr>
          </p:pic>
          <p:pic>
            <p:nvPicPr>
              <p:cNvPr id="9846" name="Image" descr="Image"/>
              <p:cNvPicPr>
                <a:picLocks noChangeAspect="1"/>
              </p:cNvPicPr>
              <p:nvPr/>
            </p:nvPicPr>
            <p:blipFill>
              <a:blip r:embed="rId12">
                <a:extLst/>
              </a:blip>
              <a:stretch>
                <a:fillRect/>
              </a:stretch>
            </p:blipFill>
            <p:spPr>
              <a:xfrm>
                <a:off x="1749066" y="306995"/>
                <a:ext cx="317176" cy="436116"/>
              </a:xfrm>
              <a:prstGeom prst="rect">
                <a:avLst/>
              </a:prstGeom>
              <a:ln w="12700" cap="flat">
                <a:noFill/>
                <a:miter lim="400000"/>
              </a:ln>
              <a:effectLst/>
            </p:spPr>
          </p:pic>
          <p:pic>
            <p:nvPicPr>
              <p:cNvPr id="9847" name="Image" descr="Image"/>
              <p:cNvPicPr>
                <a:picLocks noChangeAspect="1"/>
              </p:cNvPicPr>
              <p:nvPr/>
            </p:nvPicPr>
            <p:blipFill>
              <a:blip r:embed="rId13">
                <a:extLst/>
              </a:blip>
              <a:stretch>
                <a:fillRect/>
              </a:stretch>
            </p:blipFill>
            <p:spPr>
              <a:xfrm>
                <a:off x="0" y="35586"/>
                <a:ext cx="406317" cy="467510"/>
              </a:xfrm>
              <a:prstGeom prst="rect">
                <a:avLst/>
              </a:prstGeom>
              <a:ln w="12700" cap="flat">
                <a:noFill/>
                <a:miter lim="400000"/>
              </a:ln>
              <a:effectLst/>
            </p:spPr>
          </p:pic>
          <p:pic>
            <p:nvPicPr>
              <p:cNvPr id="9848" name="Image" descr="Image"/>
              <p:cNvPicPr>
                <a:picLocks noChangeAspect="1"/>
              </p:cNvPicPr>
              <p:nvPr/>
            </p:nvPicPr>
            <p:blipFill>
              <a:blip r:embed="rId14">
                <a:extLst/>
              </a:blip>
              <a:stretch>
                <a:fillRect/>
              </a:stretch>
            </p:blipFill>
            <p:spPr>
              <a:xfrm>
                <a:off x="52053" y="569098"/>
                <a:ext cx="302210" cy="431729"/>
              </a:xfrm>
              <a:prstGeom prst="rect">
                <a:avLst/>
              </a:prstGeom>
              <a:ln w="12700" cap="flat">
                <a:noFill/>
                <a:miter lim="400000"/>
              </a:ln>
              <a:effectLst/>
            </p:spPr>
          </p:pic>
          <p:pic>
            <p:nvPicPr>
              <p:cNvPr id="9849" name="Image" descr="Image"/>
              <p:cNvPicPr>
                <a:picLocks noChangeAspect="1"/>
              </p:cNvPicPr>
              <p:nvPr/>
            </p:nvPicPr>
            <p:blipFill>
              <a:blip r:embed="rId15">
                <a:extLst/>
              </a:blip>
              <a:stretch>
                <a:fillRect/>
              </a:stretch>
            </p:blipFill>
            <p:spPr>
              <a:xfrm>
                <a:off x="456968" y="555406"/>
                <a:ext cx="347438" cy="459114"/>
              </a:xfrm>
              <a:prstGeom prst="rect">
                <a:avLst/>
              </a:prstGeom>
              <a:ln w="12700" cap="flat">
                <a:noFill/>
                <a:miter lim="400000"/>
              </a:ln>
              <a:effectLst/>
            </p:spPr>
          </p:pic>
          <p:pic>
            <p:nvPicPr>
              <p:cNvPr id="9850" name="Image" descr="Image"/>
              <p:cNvPicPr>
                <a:picLocks noChangeAspect="1"/>
              </p:cNvPicPr>
              <p:nvPr/>
            </p:nvPicPr>
            <p:blipFill>
              <a:blip r:embed="rId16">
                <a:extLst/>
              </a:blip>
              <a:stretch>
                <a:fillRect/>
              </a:stretch>
            </p:blipFill>
            <p:spPr>
              <a:xfrm>
                <a:off x="456968" y="44088"/>
                <a:ext cx="320630" cy="450505"/>
              </a:xfrm>
              <a:prstGeom prst="rect">
                <a:avLst/>
              </a:prstGeom>
              <a:ln w="12700" cap="flat">
                <a:noFill/>
                <a:miter lim="400000"/>
              </a:ln>
              <a:effectLst/>
            </p:spPr>
          </p:pic>
          <p:pic>
            <p:nvPicPr>
              <p:cNvPr id="9851" name="Image" descr="Image"/>
              <p:cNvPicPr>
                <a:picLocks noChangeAspect="1"/>
              </p:cNvPicPr>
              <p:nvPr/>
            </p:nvPicPr>
            <p:blipFill>
              <a:blip r:embed="rId17">
                <a:extLst/>
              </a:blip>
              <a:stretch>
                <a:fillRect/>
              </a:stretch>
            </p:blipFill>
            <p:spPr>
              <a:xfrm>
                <a:off x="825024" y="0"/>
                <a:ext cx="453282" cy="538682"/>
              </a:xfrm>
              <a:prstGeom prst="rect">
                <a:avLst/>
              </a:prstGeom>
              <a:ln w="12700" cap="flat">
                <a:noFill/>
                <a:miter lim="400000"/>
              </a:ln>
              <a:effectLst/>
            </p:spPr>
          </p:pic>
        </p:grpSp>
      </p:grpSp>
      <p:grpSp>
        <p:nvGrpSpPr>
          <p:cNvPr id="9864" name="Group"/>
          <p:cNvGrpSpPr/>
          <p:nvPr/>
        </p:nvGrpSpPr>
        <p:grpSpPr>
          <a:xfrm>
            <a:off x="9974239" y="489318"/>
            <a:ext cx="1509946" cy="8739499"/>
            <a:chOff x="0" y="0"/>
            <a:chExt cx="1509944" cy="8739497"/>
          </a:xfrm>
        </p:grpSpPr>
        <p:pic>
          <p:nvPicPr>
            <p:cNvPr id="9854" name="Image" descr="Image"/>
            <p:cNvPicPr>
              <a:picLocks noChangeAspect="1"/>
            </p:cNvPicPr>
            <p:nvPr/>
          </p:nvPicPr>
          <p:blipFill>
            <a:blip r:embed="rId18">
              <a:extLst/>
            </a:blip>
            <a:stretch>
              <a:fillRect/>
            </a:stretch>
          </p:blipFill>
          <p:spPr>
            <a:xfrm>
              <a:off x="1152896" y="2667850"/>
              <a:ext cx="357049" cy="558203"/>
            </a:xfrm>
            <a:prstGeom prst="rect">
              <a:avLst/>
            </a:prstGeom>
            <a:ln w="12700" cap="flat">
              <a:noFill/>
              <a:miter lim="400000"/>
            </a:ln>
            <a:effectLst/>
          </p:spPr>
        </p:pic>
        <p:pic>
          <p:nvPicPr>
            <p:cNvPr id="9855" name="Image" descr="Image"/>
            <p:cNvPicPr>
              <a:picLocks noChangeAspect="1"/>
            </p:cNvPicPr>
            <p:nvPr/>
          </p:nvPicPr>
          <p:blipFill>
            <a:blip r:embed="rId19">
              <a:extLst/>
            </a:blip>
            <a:stretch>
              <a:fillRect/>
            </a:stretch>
          </p:blipFill>
          <p:spPr>
            <a:xfrm>
              <a:off x="1124377" y="4118140"/>
              <a:ext cx="373681" cy="538683"/>
            </a:xfrm>
            <a:prstGeom prst="rect">
              <a:avLst/>
            </a:prstGeom>
            <a:ln w="12700" cap="flat">
              <a:noFill/>
              <a:miter lim="400000"/>
            </a:ln>
            <a:effectLst/>
          </p:spPr>
        </p:pic>
        <p:pic>
          <p:nvPicPr>
            <p:cNvPr id="9856" name="Image" descr="Image"/>
            <p:cNvPicPr>
              <a:picLocks noChangeAspect="1"/>
            </p:cNvPicPr>
            <p:nvPr/>
          </p:nvPicPr>
          <p:blipFill>
            <a:blip r:embed="rId20">
              <a:extLst/>
            </a:blip>
            <a:stretch>
              <a:fillRect/>
            </a:stretch>
          </p:blipFill>
          <p:spPr>
            <a:xfrm>
              <a:off x="532727" y="5282501"/>
              <a:ext cx="429772" cy="593669"/>
            </a:xfrm>
            <a:prstGeom prst="rect">
              <a:avLst/>
            </a:prstGeom>
            <a:ln w="12700" cap="flat">
              <a:noFill/>
              <a:miter lim="400000"/>
            </a:ln>
            <a:effectLst/>
          </p:spPr>
        </p:pic>
        <p:pic>
          <p:nvPicPr>
            <p:cNvPr id="9857" name="Image" descr="Image"/>
            <p:cNvPicPr>
              <a:picLocks noChangeAspect="1"/>
            </p:cNvPicPr>
            <p:nvPr/>
          </p:nvPicPr>
          <p:blipFill>
            <a:blip r:embed="rId21">
              <a:extLst/>
            </a:blip>
            <a:stretch>
              <a:fillRect/>
            </a:stretch>
          </p:blipFill>
          <p:spPr>
            <a:xfrm>
              <a:off x="1089370" y="1461031"/>
              <a:ext cx="387867" cy="551963"/>
            </a:xfrm>
            <a:prstGeom prst="rect">
              <a:avLst/>
            </a:prstGeom>
            <a:ln w="12700" cap="flat">
              <a:noFill/>
              <a:miter lim="400000"/>
            </a:ln>
            <a:effectLst/>
          </p:spPr>
        </p:pic>
        <p:pic>
          <p:nvPicPr>
            <p:cNvPr id="9858" name="Image" descr="Image"/>
            <p:cNvPicPr>
              <a:picLocks noChangeAspect="1"/>
            </p:cNvPicPr>
            <p:nvPr/>
          </p:nvPicPr>
          <p:blipFill>
            <a:blip r:embed="rId22">
              <a:extLst/>
            </a:blip>
            <a:stretch>
              <a:fillRect/>
            </a:stretch>
          </p:blipFill>
          <p:spPr>
            <a:xfrm>
              <a:off x="0" y="5290475"/>
              <a:ext cx="367817" cy="567051"/>
            </a:xfrm>
            <a:prstGeom prst="rect">
              <a:avLst/>
            </a:prstGeom>
            <a:ln w="12700" cap="flat">
              <a:noFill/>
              <a:miter lim="400000"/>
            </a:ln>
            <a:effectLst/>
          </p:spPr>
        </p:pic>
        <p:pic>
          <p:nvPicPr>
            <p:cNvPr id="9859" name="Image" descr="Image"/>
            <p:cNvPicPr>
              <a:picLocks noChangeAspect="1"/>
            </p:cNvPicPr>
            <p:nvPr/>
          </p:nvPicPr>
          <p:blipFill>
            <a:blip r:embed="rId23">
              <a:extLst/>
            </a:blip>
            <a:stretch>
              <a:fillRect/>
            </a:stretch>
          </p:blipFill>
          <p:spPr>
            <a:xfrm>
              <a:off x="1098814" y="6744279"/>
              <a:ext cx="368979" cy="526604"/>
            </a:xfrm>
            <a:prstGeom prst="rect">
              <a:avLst/>
            </a:prstGeom>
            <a:ln w="12700" cap="flat">
              <a:noFill/>
              <a:miter lim="400000"/>
            </a:ln>
            <a:effectLst/>
          </p:spPr>
        </p:pic>
        <p:pic>
          <p:nvPicPr>
            <p:cNvPr id="9860" name="Image" descr="Image"/>
            <p:cNvPicPr>
              <a:picLocks noChangeAspect="1"/>
            </p:cNvPicPr>
            <p:nvPr/>
          </p:nvPicPr>
          <p:blipFill>
            <a:blip r:embed="rId24">
              <a:extLst/>
            </a:blip>
            <a:stretch>
              <a:fillRect/>
            </a:stretch>
          </p:blipFill>
          <p:spPr>
            <a:xfrm>
              <a:off x="1059005" y="8181295"/>
              <a:ext cx="417395" cy="558203"/>
            </a:xfrm>
            <a:prstGeom prst="rect">
              <a:avLst/>
            </a:prstGeom>
            <a:ln w="12700" cap="flat">
              <a:noFill/>
              <a:miter lim="400000"/>
            </a:ln>
            <a:effectLst/>
          </p:spPr>
        </p:pic>
        <p:pic>
          <p:nvPicPr>
            <p:cNvPr id="9861" name="Image" descr="Image"/>
            <p:cNvPicPr>
              <a:picLocks noChangeAspect="1"/>
            </p:cNvPicPr>
            <p:nvPr/>
          </p:nvPicPr>
          <p:blipFill>
            <a:blip r:embed="rId25">
              <a:extLst/>
            </a:blip>
            <a:stretch>
              <a:fillRect/>
            </a:stretch>
          </p:blipFill>
          <p:spPr>
            <a:xfrm>
              <a:off x="1127409" y="5300235"/>
              <a:ext cx="311789" cy="558202"/>
            </a:xfrm>
            <a:prstGeom prst="rect">
              <a:avLst/>
            </a:prstGeom>
            <a:ln w="12700" cap="flat">
              <a:noFill/>
              <a:miter lim="400000"/>
            </a:ln>
            <a:effectLst/>
          </p:spPr>
        </p:pic>
        <p:pic>
          <p:nvPicPr>
            <p:cNvPr id="9862" name="Image" descr="Image"/>
            <p:cNvPicPr>
              <a:picLocks noChangeAspect="1"/>
            </p:cNvPicPr>
            <p:nvPr/>
          </p:nvPicPr>
          <p:blipFill>
            <a:blip r:embed="rId26">
              <a:extLst/>
            </a:blip>
            <a:stretch>
              <a:fillRect/>
            </a:stretch>
          </p:blipFill>
          <p:spPr>
            <a:xfrm>
              <a:off x="1037346" y="0"/>
              <a:ext cx="460712" cy="593668"/>
            </a:xfrm>
            <a:prstGeom prst="rect">
              <a:avLst/>
            </a:prstGeom>
            <a:ln w="12700" cap="flat">
              <a:noFill/>
              <a:miter lim="400000"/>
            </a:ln>
            <a:effectLst/>
          </p:spPr>
        </p:pic>
        <p:pic>
          <p:nvPicPr>
            <p:cNvPr id="9863" name="Image" descr="Image"/>
            <p:cNvPicPr>
              <a:picLocks noChangeAspect="1"/>
            </p:cNvPicPr>
            <p:nvPr/>
          </p:nvPicPr>
          <p:blipFill>
            <a:blip r:embed="rId27">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6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86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87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916" name="Group"/>
          <p:cNvGrpSpPr/>
          <p:nvPr/>
        </p:nvGrpSpPr>
        <p:grpSpPr>
          <a:xfrm>
            <a:off x="143751" y="171451"/>
            <a:ext cx="1270001" cy="9410697"/>
            <a:chOff x="0" y="0"/>
            <a:chExt cx="1270000" cy="9410696"/>
          </a:xfrm>
        </p:grpSpPr>
        <p:grpSp>
          <p:nvGrpSpPr>
            <p:cNvPr id="9875" name="Group"/>
            <p:cNvGrpSpPr/>
            <p:nvPr/>
          </p:nvGrpSpPr>
          <p:grpSpPr>
            <a:xfrm flipH="1">
              <a:off x="0" y="0"/>
              <a:ext cx="1270000" cy="1270000"/>
              <a:chOff x="0" y="0"/>
              <a:chExt cx="1270000" cy="1270000"/>
            </a:xfrm>
          </p:grpSpPr>
          <p:sp>
            <p:nvSpPr>
              <p:cNvPr id="98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74" name="Group"/>
              <p:cNvGrpSpPr/>
              <p:nvPr/>
            </p:nvGrpSpPr>
            <p:grpSpPr>
              <a:xfrm>
                <a:off x="46001" y="46001"/>
                <a:ext cx="1177998" cy="1177998"/>
                <a:chOff x="0" y="0"/>
                <a:chExt cx="1177997" cy="1177997"/>
              </a:xfrm>
            </p:grpSpPr>
            <p:pic>
              <p:nvPicPr>
                <p:cNvPr id="987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87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878" name="Group"/>
            <p:cNvGrpSpPr/>
            <p:nvPr/>
          </p:nvGrpSpPr>
          <p:grpSpPr>
            <a:xfrm flipH="1">
              <a:off x="0" y="6776780"/>
              <a:ext cx="1270000" cy="1270001"/>
              <a:chOff x="0" y="0"/>
              <a:chExt cx="1270000" cy="1270000"/>
            </a:xfrm>
          </p:grpSpPr>
          <p:sp>
            <p:nvSpPr>
              <p:cNvPr id="98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87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881" name="Group"/>
            <p:cNvGrpSpPr/>
            <p:nvPr/>
          </p:nvGrpSpPr>
          <p:grpSpPr>
            <a:xfrm flipH="1">
              <a:off x="0" y="8140696"/>
              <a:ext cx="1270000" cy="1270001"/>
              <a:chOff x="0" y="0"/>
              <a:chExt cx="1270000" cy="1270000"/>
            </a:xfrm>
          </p:grpSpPr>
          <p:sp>
            <p:nvSpPr>
              <p:cNvPr id="98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88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891" name="Group"/>
            <p:cNvGrpSpPr/>
            <p:nvPr/>
          </p:nvGrpSpPr>
          <p:grpSpPr>
            <a:xfrm flipH="1">
              <a:off x="0" y="1356782"/>
              <a:ext cx="1270000" cy="1270001"/>
              <a:chOff x="0" y="0"/>
              <a:chExt cx="1270000" cy="1270000"/>
            </a:xfrm>
          </p:grpSpPr>
          <p:sp>
            <p:nvSpPr>
              <p:cNvPr id="98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90" name="Group"/>
              <p:cNvGrpSpPr/>
              <p:nvPr/>
            </p:nvGrpSpPr>
            <p:grpSpPr>
              <a:xfrm flipH="1">
                <a:off x="47625" y="56900"/>
                <a:ext cx="1174751" cy="1156200"/>
                <a:chOff x="0" y="0"/>
                <a:chExt cx="1174749" cy="1156199"/>
              </a:xfrm>
            </p:grpSpPr>
            <p:pic>
              <p:nvPicPr>
                <p:cNvPr id="988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88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88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88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88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88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88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899" name="Group"/>
            <p:cNvGrpSpPr/>
            <p:nvPr/>
          </p:nvGrpSpPr>
          <p:grpSpPr>
            <a:xfrm flipH="1">
              <a:off x="0" y="4057648"/>
              <a:ext cx="1270000" cy="1270001"/>
              <a:chOff x="0" y="0"/>
              <a:chExt cx="1270000" cy="1270000"/>
            </a:xfrm>
          </p:grpSpPr>
          <p:sp>
            <p:nvSpPr>
              <p:cNvPr id="98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98" name="Group"/>
              <p:cNvGrpSpPr/>
              <p:nvPr/>
            </p:nvGrpSpPr>
            <p:grpSpPr>
              <a:xfrm>
                <a:off x="47624" y="74251"/>
                <a:ext cx="1174751" cy="1129000"/>
                <a:chOff x="0" y="0"/>
                <a:chExt cx="1174749" cy="1128998"/>
              </a:xfrm>
            </p:grpSpPr>
            <p:pic>
              <p:nvPicPr>
                <p:cNvPr id="989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89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89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89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89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906" name="Group"/>
            <p:cNvGrpSpPr/>
            <p:nvPr/>
          </p:nvGrpSpPr>
          <p:grpSpPr>
            <a:xfrm flipH="1">
              <a:off x="0" y="5414431"/>
              <a:ext cx="1270000" cy="1270001"/>
              <a:chOff x="0" y="0"/>
              <a:chExt cx="1270000" cy="1270000"/>
            </a:xfrm>
          </p:grpSpPr>
          <p:sp>
            <p:nvSpPr>
              <p:cNvPr id="99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05" name="Group"/>
              <p:cNvGrpSpPr/>
              <p:nvPr/>
            </p:nvGrpSpPr>
            <p:grpSpPr>
              <a:xfrm>
                <a:off x="47625" y="45767"/>
                <a:ext cx="1174751" cy="1178466"/>
                <a:chOff x="0" y="0"/>
                <a:chExt cx="1174750" cy="1178465"/>
              </a:xfrm>
            </p:grpSpPr>
            <p:pic>
              <p:nvPicPr>
                <p:cNvPr id="990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90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90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90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915" name="Group"/>
            <p:cNvGrpSpPr/>
            <p:nvPr/>
          </p:nvGrpSpPr>
          <p:grpSpPr>
            <a:xfrm flipH="1">
              <a:off x="0" y="2713565"/>
              <a:ext cx="1270000" cy="1270001"/>
              <a:chOff x="0" y="0"/>
              <a:chExt cx="1270000" cy="1270000"/>
            </a:xfrm>
          </p:grpSpPr>
          <p:sp>
            <p:nvSpPr>
              <p:cNvPr id="99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14" name="Group"/>
              <p:cNvGrpSpPr/>
              <p:nvPr/>
            </p:nvGrpSpPr>
            <p:grpSpPr>
              <a:xfrm>
                <a:off x="63500" y="30985"/>
                <a:ext cx="1111251" cy="1217225"/>
                <a:chOff x="0" y="0"/>
                <a:chExt cx="1111250" cy="1217223"/>
              </a:xfrm>
            </p:grpSpPr>
            <p:pic>
              <p:nvPicPr>
                <p:cNvPr id="990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90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91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91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91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91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962" name="Group"/>
          <p:cNvGrpSpPr/>
          <p:nvPr/>
        </p:nvGrpSpPr>
        <p:grpSpPr>
          <a:xfrm>
            <a:off x="11578348" y="171451"/>
            <a:ext cx="1270001" cy="9410698"/>
            <a:chOff x="0" y="0"/>
            <a:chExt cx="1270000" cy="9410696"/>
          </a:xfrm>
        </p:grpSpPr>
        <p:grpSp>
          <p:nvGrpSpPr>
            <p:cNvPr id="9921" name="Group"/>
            <p:cNvGrpSpPr/>
            <p:nvPr/>
          </p:nvGrpSpPr>
          <p:grpSpPr>
            <a:xfrm flipH="1">
              <a:off x="0" y="0"/>
              <a:ext cx="1270000" cy="1270000"/>
              <a:chOff x="0" y="0"/>
              <a:chExt cx="1270000" cy="1270000"/>
            </a:xfrm>
          </p:grpSpPr>
          <p:sp>
            <p:nvSpPr>
              <p:cNvPr id="99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20" name="Group"/>
              <p:cNvGrpSpPr/>
              <p:nvPr/>
            </p:nvGrpSpPr>
            <p:grpSpPr>
              <a:xfrm>
                <a:off x="46001" y="46001"/>
                <a:ext cx="1177998" cy="1177998"/>
                <a:chOff x="0" y="0"/>
                <a:chExt cx="1177997" cy="1177997"/>
              </a:xfrm>
            </p:grpSpPr>
            <p:pic>
              <p:nvPicPr>
                <p:cNvPr id="991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91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924" name="Group"/>
            <p:cNvGrpSpPr/>
            <p:nvPr/>
          </p:nvGrpSpPr>
          <p:grpSpPr>
            <a:xfrm flipH="1">
              <a:off x="0" y="6776780"/>
              <a:ext cx="1270000" cy="1270001"/>
              <a:chOff x="0" y="0"/>
              <a:chExt cx="1270000" cy="1270000"/>
            </a:xfrm>
          </p:grpSpPr>
          <p:sp>
            <p:nvSpPr>
              <p:cNvPr id="99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92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927" name="Group"/>
            <p:cNvGrpSpPr/>
            <p:nvPr/>
          </p:nvGrpSpPr>
          <p:grpSpPr>
            <a:xfrm flipH="1">
              <a:off x="0" y="8140696"/>
              <a:ext cx="1270000" cy="1270001"/>
              <a:chOff x="0" y="0"/>
              <a:chExt cx="1270000" cy="1270000"/>
            </a:xfrm>
          </p:grpSpPr>
          <p:sp>
            <p:nvSpPr>
              <p:cNvPr id="99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92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937" name="Group"/>
            <p:cNvGrpSpPr/>
            <p:nvPr/>
          </p:nvGrpSpPr>
          <p:grpSpPr>
            <a:xfrm flipH="1">
              <a:off x="0" y="1356782"/>
              <a:ext cx="1270000" cy="1270001"/>
              <a:chOff x="0" y="0"/>
              <a:chExt cx="1270000" cy="1270000"/>
            </a:xfrm>
          </p:grpSpPr>
          <p:sp>
            <p:nvSpPr>
              <p:cNvPr id="99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36" name="Group"/>
              <p:cNvGrpSpPr/>
              <p:nvPr/>
            </p:nvGrpSpPr>
            <p:grpSpPr>
              <a:xfrm flipH="1">
                <a:off x="47625" y="56900"/>
                <a:ext cx="1174751" cy="1156200"/>
                <a:chOff x="0" y="0"/>
                <a:chExt cx="1174749" cy="1156199"/>
              </a:xfrm>
            </p:grpSpPr>
            <p:pic>
              <p:nvPicPr>
                <p:cNvPr id="992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93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93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93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93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93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93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945" name="Group"/>
            <p:cNvGrpSpPr/>
            <p:nvPr/>
          </p:nvGrpSpPr>
          <p:grpSpPr>
            <a:xfrm flipH="1">
              <a:off x="0" y="4057648"/>
              <a:ext cx="1270000" cy="1270001"/>
              <a:chOff x="0" y="0"/>
              <a:chExt cx="1270000" cy="1270000"/>
            </a:xfrm>
          </p:grpSpPr>
          <p:sp>
            <p:nvSpPr>
              <p:cNvPr id="99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44" name="Group"/>
              <p:cNvGrpSpPr/>
              <p:nvPr/>
            </p:nvGrpSpPr>
            <p:grpSpPr>
              <a:xfrm>
                <a:off x="47624" y="74251"/>
                <a:ext cx="1174751" cy="1129000"/>
                <a:chOff x="0" y="0"/>
                <a:chExt cx="1174749" cy="1128998"/>
              </a:xfrm>
            </p:grpSpPr>
            <p:pic>
              <p:nvPicPr>
                <p:cNvPr id="993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94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94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94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94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952" name="Group"/>
            <p:cNvGrpSpPr/>
            <p:nvPr/>
          </p:nvGrpSpPr>
          <p:grpSpPr>
            <a:xfrm flipH="1">
              <a:off x="0" y="5414431"/>
              <a:ext cx="1270000" cy="1270001"/>
              <a:chOff x="0" y="0"/>
              <a:chExt cx="1270000" cy="1270000"/>
            </a:xfrm>
          </p:grpSpPr>
          <p:sp>
            <p:nvSpPr>
              <p:cNvPr id="99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51" name="Group"/>
              <p:cNvGrpSpPr/>
              <p:nvPr/>
            </p:nvGrpSpPr>
            <p:grpSpPr>
              <a:xfrm>
                <a:off x="47625" y="45767"/>
                <a:ext cx="1174751" cy="1178466"/>
                <a:chOff x="0" y="0"/>
                <a:chExt cx="1174750" cy="1178465"/>
              </a:xfrm>
            </p:grpSpPr>
            <p:pic>
              <p:nvPicPr>
                <p:cNvPr id="994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94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94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95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961" name="Group"/>
            <p:cNvGrpSpPr/>
            <p:nvPr/>
          </p:nvGrpSpPr>
          <p:grpSpPr>
            <a:xfrm flipH="1">
              <a:off x="0" y="2713565"/>
              <a:ext cx="1270000" cy="1270001"/>
              <a:chOff x="0" y="0"/>
              <a:chExt cx="1270000" cy="1270000"/>
            </a:xfrm>
          </p:grpSpPr>
          <p:sp>
            <p:nvSpPr>
              <p:cNvPr id="99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960" name="Group"/>
              <p:cNvGrpSpPr/>
              <p:nvPr/>
            </p:nvGrpSpPr>
            <p:grpSpPr>
              <a:xfrm>
                <a:off x="63500" y="30985"/>
                <a:ext cx="1111251" cy="1217225"/>
                <a:chOff x="0" y="0"/>
                <a:chExt cx="1111250" cy="1217223"/>
              </a:xfrm>
            </p:grpSpPr>
            <p:pic>
              <p:nvPicPr>
                <p:cNvPr id="995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95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95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95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95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95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970" name="Group"/>
          <p:cNvGrpSpPr/>
          <p:nvPr/>
        </p:nvGrpSpPr>
        <p:grpSpPr>
          <a:xfrm>
            <a:off x="3059098" y="8276496"/>
            <a:ext cx="6873904" cy="1268318"/>
            <a:chOff x="0" y="0"/>
            <a:chExt cx="6873902" cy="1268316"/>
          </a:xfrm>
        </p:grpSpPr>
        <p:pic>
          <p:nvPicPr>
            <p:cNvPr id="9963"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9964"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9965"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9966"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9967"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9968"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9969"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9982" name="Group"/>
          <p:cNvGrpSpPr/>
          <p:nvPr/>
        </p:nvGrpSpPr>
        <p:grpSpPr>
          <a:xfrm>
            <a:off x="1427669" y="4640797"/>
            <a:ext cx="2066242" cy="2096156"/>
            <a:chOff x="0" y="0"/>
            <a:chExt cx="2066241" cy="2096154"/>
          </a:xfrm>
        </p:grpSpPr>
        <p:pic>
          <p:nvPicPr>
            <p:cNvPr id="9971" name="Image" descr="Image"/>
            <p:cNvPicPr>
              <a:picLocks noChangeAspect="1"/>
            </p:cNvPicPr>
            <p:nvPr/>
          </p:nvPicPr>
          <p:blipFill>
            <a:blip r:embed="rId15">
              <a:extLst/>
            </a:blip>
            <a:stretch>
              <a:fillRect/>
            </a:stretch>
          </p:blipFill>
          <p:spPr>
            <a:xfrm>
              <a:off x="66728" y="0"/>
              <a:ext cx="414260" cy="472005"/>
            </a:xfrm>
            <a:prstGeom prst="rect">
              <a:avLst/>
            </a:prstGeom>
            <a:ln w="12700" cap="flat">
              <a:noFill/>
              <a:miter lim="400000"/>
            </a:ln>
            <a:effectLst/>
          </p:spPr>
        </p:pic>
        <p:grpSp>
          <p:nvGrpSpPr>
            <p:cNvPr id="9981" name="Group"/>
            <p:cNvGrpSpPr/>
            <p:nvPr/>
          </p:nvGrpSpPr>
          <p:grpSpPr>
            <a:xfrm>
              <a:off x="0" y="1054259"/>
              <a:ext cx="2066242" cy="1041896"/>
              <a:chOff x="0" y="0"/>
              <a:chExt cx="2066241" cy="1041894"/>
            </a:xfrm>
          </p:grpSpPr>
          <p:pic>
            <p:nvPicPr>
              <p:cNvPr id="9972" name="Image" descr="Image"/>
              <p:cNvPicPr>
                <a:picLocks noChangeAspect="1"/>
              </p:cNvPicPr>
              <p:nvPr/>
            </p:nvPicPr>
            <p:blipFill>
              <a:blip r:embed="rId16">
                <a:extLst/>
              </a:blip>
              <a:stretch>
                <a:fillRect/>
              </a:stretch>
            </p:blipFill>
            <p:spPr>
              <a:xfrm>
                <a:off x="1256747" y="528030"/>
                <a:ext cx="399673" cy="513865"/>
              </a:xfrm>
              <a:prstGeom prst="rect">
                <a:avLst/>
              </a:prstGeom>
              <a:ln w="12700" cap="flat">
                <a:noFill/>
                <a:miter lim="400000"/>
              </a:ln>
              <a:effectLst/>
            </p:spPr>
          </p:pic>
          <p:pic>
            <p:nvPicPr>
              <p:cNvPr id="9973" name="Image" descr="Image"/>
              <p:cNvPicPr>
                <a:picLocks noChangeAspect="1"/>
              </p:cNvPicPr>
              <p:nvPr/>
            </p:nvPicPr>
            <p:blipFill>
              <a:blip r:embed="rId17">
                <a:extLst/>
              </a:blip>
              <a:stretch>
                <a:fillRect/>
              </a:stretch>
            </p:blipFill>
            <p:spPr>
              <a:xfrm>
                <a:off x="1252378" y="39994"/>
                <a:ext cx="312746" cy="458693"/>
              </a:xfrm>
              <a:prstGeom prst="rect">
                <a:avLst/>
              </a:prstGeom>
              <a:ln w="12700" cap="flat">
                <a:noFill/>
                <a:miter lim="400000"/>
              </a:ln>
              <a:effectLst/>
            </p:spPr>
          </p:pic>
          <p:pic>
            <p:nvPicPr>
              <p:cNvPr id="9974" name="Image" descr="Image"/>
              <p:cNvPicPr>
                <a:picLocks noChangeAspect="1"/>
              </p:cNvPicPr>
              <p:nvPr/>
            </p:nvPicPr>
            <p:blipFill>
              <a:blip r:embed="rId18">
                <a:extLst/>
              </a:blip>
              <a:stretch>
                <a:fillRect/>
              </a:stretch>
            </p:blipFill>
            <p:spPr>
              <a:xfrm>
                <a:off x="822483" y="548960"/>
                <a:ext cx="458363" cy="472005"/>
              </a:xfrm>
              <a:prstGeom prst="rect">
                <a:avLst/>
              </a:prstGeom>
              <a:ln w="12700" cap="flat">
                <a:noFill/>
                <a:miter lim="400000"/>
              </a:ln>
              <a:effectLst/>
            </p:spPr>
          </p:pic>
          <p:pic>
            <p:nvPicPr>
              <p:cNvPr id="9975" name="Image" descr="Image"/>
              <p:cNvPicPr>
                <a:picLocks noChangeAspect="1"/>
              </p:cNvPicPr>
              <p:nvPr/>
            </p:nvPicPr>
            <p:blipFill>
              <a:blip r:embed="rId19">
                <a:extLst/>
              </a:blip>
              <a:stretch>
                <a:fillRect/>
              </a:stretch>
            </p:blipFill>
            <p:spPr>
              <a:xfrm>
                <a:off x="1749066" y="306995"/>
                <a:ext cx="317176" cy="436116"/>
              </a:xfrm>
              <a:prstGeom prst="rect">
                <a:avLst/>
              </a:prstGeom>
              <a:ln w="12700" cap="flat">
                <a:noFill/>
                <a:miter lim="400000"/>
              </a:ln>
              <a:effectLst/>
            </p:spPr>
          </p:pic>
          <p:pic>
            <p:nvPicPr>
              <p:cNvPr id="9976" name="Image" descr="Image"/>
              <p:cNvPicPr>
                <a:picLocks noChangeAspect="1"/>
              </p:cNvPicPr>
              <p:nvPr/>
            </p:nvPicPr>
            <p:blipFill>
              <a:blip r:embed="rId20">
                <a:extLst/>
              </a:blip>
              <a:stretch>
                <a:fillRect/>
              </a:stretch>
            </p:blipFill>
            <p:spPr>
              <a:xfrm>
                <a:off x="0" y="35586"/>
                <a:ext cx="406317" cy="467510"/>
              </a:xfrm>
              <a:prstGeom prst="rect">
                <a:avLst/>
              </a:prstGeom>
              <a:ln w="12700" cap="flat">
                <a:noFill/>
                <a:miter lim="400000"/>
              </a:ln>
              <a:effectLst/>
            </p:spPr>
          </p:pic>
          <p:pic>
            <p:nvPicPr>
              <p:cNvPr id="9977" name="Image" descr="Image"/>
              <p:cNvPicPr>
                <a:picLocks noChangeAspect="1"/>
              </p:cNvPicPr>
              <p:nvPr/>
            </p:nvPicPr>
            <p:blipFill>
              <a:blip r:embed="rId21">
                <a:extLst/>
              </a:blip>
              <a:stretch>
                <a:fillRect/>
              </a:stretch>
            </p:blipFill>
            <p:spPr>
              <a:xfrm>
                <a:off x="52053" y="569098"/>
                <a:ext cx="302210" cy="431729"/>
              </a:xfrm>
              <a:prstGeom prst="rect">
                <a:avLst/>
              </a:prstGeom>
              <a:ln w="12700" cap="flat">
                <a:noFill/>
                <a:miter lim="400000"/>
              </a:ln>
              <a:effectLst/>
            </p:spPr>
          </p:pic>
          <p:pic>
            <p:nvPicPr>
              <p:cNvPr id="9978" name="Image" descr="Image"/>
              <p:cNvPicPr>
                <a:picLocks noChangeAspect="1"/>
              </p:cNvPicPr>
              <p:nvPr/>
            </p:nvPicPr>
            <p:blipFill>
              <a:blip r:embed="rId22">
                <a:extLst/>
              </a:blip>
              <a:stretch>
                <a:fillRect/>
              </a:stretch>
            </p:blipFill>
            <p:spPr>
              <a:xfrm>
                <a:off x="456968" y="555406"/>
                <a:ext cx="347438" cy="459114"/>
              </a:xfrm>
              <a:prstGeom prst="rect">
                <a:avLst/>
              </a:prstGeom>
              <a:ln w="12700" cap="flat">
                <a:noFill/>
                <a:miter lim="400000"/>
              </a:ln>
              <a:effectLst/>
            </p:spPr>
          </p:pic>
          <p:pic>
            <p:nvPicPr>
              <p:cNvPr id="9979" name="Image" descr="Image"/>
              <p:cNvPicPr>
                <a:picLocks noChangeAspect="1"/>
              </p:cNvPicPr>
              <p:nvPr/>
            </p:nvPicPr>
            <p:blipFill>
              <a:blip r:embed="rId23">
                <a:extLst/>
              </a:blip>
              <a:stretch>
                <a:fillRect/>
              </a:stretch>
            </p:blipFill>
            <p:spPr>
              <a:xfrm>
                <a:off x="456968" y="44088"/>
                <a:ext cx="320630" cy="450505"/>
              </a:xfrm>
              <a:prstGeom prst="rect">
                <a:avLst/>
              </a:prstGeom>
              <a:ln w="12700" cap="flat">
                <a:noFill/>
                <a:miter lim="400000"/>
              </a:ln>
              <a:effectLst/>
            </p:spPr>
          </p:pic>
          <p:pic>
            <p:nvPicPr>
              <p:cNvPr id="9980" name="Image" descr="Image"/>
              <p:cNvPicPr>
                <a:picLocks noChangeAspect="1"/>
              </p:cNvPicPr>
              <p:nvPr/>
            </p:nvPicPr>
            <p:blipFill>
              <a:blip r:embed="rId24">
                <a:extLst/>
              </a:blip>
              <a:stretch>
                <a:fillRect/>
              </a:stretch>
            </p:blipFill>
            <p:spPr>
              <a:xfrm>
                <a:off x="825024" y="0"/>
                <a:ext cx="453282" cy="538682"/>
              </a:xfrm>
              <a:prstGeom prst="rect">
                <a:avLst/>
              </a:prstGeom>
              <a:ln w="12700" cap="flat">
                <a:noFill/>
                <a:miter lim="400000"/>
              </a:ln>
              <a:effectLst/>
            </p:spPr>
          </p:pic>
        </p:grpSp>
      </p:grpSp>
      <p:grpSp>
        <p:nvGrpSpPr>
          <p:cNvPr id="9993" name="Group"/>
          <p:cNvGrpSpPr/>
          <p:nvPr/>
        </p:nvGrpSpPr>
        <p:grpSpPr>
          <a:xfrm>
            <a:off x="9974239" y="489318"/>
            <a:ext cx="1509946" cy="8739499"/>
            <a:chOff x="0" y="0"/>
            <a:chExt cx="1509944" cy="8739497"/>
          </a:xfrm>
        </p:grpSpPr>
        <p:pic>
          <p:nvPicPr>
            <p:cNvPr id="9983" name="Image" descr="Image"/>
            <p:cNvPicPr>
              <a:picLocks noChangeAspect="1"/>
            </p:cNvPicPr>
            <p:nvPr/>
          </p:nvPicPr>
          <p:blipFill>
            <a:blip r:embed="rId25">
              <a:extLst/>
            </a:blip>
            <a:stretch>
              <a:fillRect/>
            </a:stretch>
          </p:blipFill>
          <p:spPr>
            <a:xfrm>
              <a:off x="1152896" y="2667850"/>
              <a:ext cx="357049" cy="558203"/>
            </a:xfrm>
            <a:prstGeom prst="rect">
              <a:avLst/>
            </a:prstGeom>
            <a:ln w="12700" cap="flat">
              <a:noFill/>
              <a:miter lim="400000"/>
            </a:ln>
            <a:effectLst/>
          </p:spPr>
        </p:pic>
        <p:pic>
          <p:nvPicPr>
            <p:cNvPr id="9984" name="Image" descr="Image"/>
            <p:cNvPicPr>
              <a:picLocks noChangeAspect="1"/>
            </p:cNvPicPr>
            <p:nvPr/>
          </p:nvPicPr>
          <p:blipFill>
            <a:blip r:embed="rId26">
              <a:extLst/>
            </a:blip>
            <a:stretch>
              <a:fillRect/>
            </a:stretch>
          </p:blipFill>
          <p:spPr>
            <a:xfrm>
              <a:off x="1124377" y="4118140"/>
              <a:ext cx="373681" cy="538683"/>
            </a:xfrm>
            <a:prstGeom prst="rect">
              <a:avLst/>
            </a:prstGeom>
            <a:ln w="12700" cap="flat">
              <a:noFill/>
              <a:miter lim="400000"/>
            </a:ln>
            <a:effectLst/>
          </p:spPr>
        </p:pic>
        <p:pic>
          <p:nvPicPr>
            <p:cNvPr id="9985" name="Image" descr="Image"/>
            <p:cNvPicPr>
              <a:picLocks noChangeAspect="1"/>
            </p:cNvPicPr>
            <p:nvPr/>
          </p:nvPicPr>
          <p:blipFill>
            <a:blip r:embed="rId27">
              <a:extLst/>
            </a:blip>
            <a:stretch>
              <a:fillRect/>
            </a:stretch>
          </p:blipFill>
          <p:spPr>
            <a:xfrm>
              <a:off x="532727" y="5282501"/>
              <a:ext cx="429772" cy="593669"/>
            </a:xfrm>
            <a:prstGeom prst="rect">
              <a:avLst/>
            </a:prstGeom>
            <a:ln w="12700" cap="flat">
              <a:noFill/>
              <a:miter lim="400000"/>
            </a:ln>
            <a:effectLst/>
          </p:spPr>
        </p:pic>
        <p:pic>
          <p:nvPicPr>
            <p:cNvPr id="9986" name="Image" descr="Image"/>
            <p:cNvPicPr>
              <a:picLocks noChangeAspect="1"/>
            </p:cNvPicPr>
            <p:nvPr/>
          </p:nvPicPr>
          <p:blipFill>
            <a:blip r:embed="rId28">
              <a:extLst/>
            </a:blip>
            <a:stretch>
              <a:fillRect/>
            </a:stretch>
          </p:blipFill>
          <p:spPr>
            <a:xfrm>
              <a:off x="1089370" y="1461031"/>
              <a:ext cx="387867" cy="551963"/>
            </a:xfrm>
            <a:prstGeom prst="rect">
              <a:avLst/>
            </a:prstGeom>
            <a:ln w="12700" cap="flat">
              <a:noFill/>
              <a:miter lim="400000"/>
            </a:ln>
            <a:effectLst/>
          </p:spPr>
        </p:pic>
        <p:pic>
          <p:nvPicPr>
            <p:cNvPr id="9987" name="Image" descr="Image"/>
            <p:cNvPicPr>
              <a:picLocks noChangeAspect="1"/>
            </p:cNvPicPr>
            <p:nvPr/>
          </p:nvPicPr>
          <p:blipFill>
            <a:blip r:embed="rId29">
              <a:extLst/>
            </a:blip>
            <a:stretch>
              <a:fillRect/>
            </a:stretch>
          </p:blipFill>
          <p:spPr>
            <a:xfrm>
              <a:off x="0" y="5290475"/>
              <a:ext cx="367817" cy="567051"/>
            </a:xfrm>
            <a:prstGeom prst="rect">
              <a:avLst/>
            </a:prstGeom>
            <a:ln w="12700" cap="flat">
              <a:noFill/>
              <a:miter lim="400000"/>
            </a:ln>
            <a:effectLst/>
          </p:spPr>
        </p:pic>
        <p:pic>
          <p:nvPicPr>
            <p:cNvPr id="9988" name="Image" descr="Image"/>
            <p:cNvPicPr>
              <a:picLocks noChangeAspect="1"/>
            </p:cNvPicPr>
            <p:nvPr/>
          </p:nvPicPr>
          <p:blipFill>
            <a:blip r:embed="rId30">
              <a:extLst/>
            </a:blip>
            <a:stretch>
              <a:fillRect/>
            </a:stretch>
          </p:blipFill>
          <p:spPr>
            <a:xfrm>
              <a:off x="1098814" y="6744279"/>
              <a:ext cx="368979" cy="526604"/>
            </a:xfrm>
            <a:prstGeom prst="rect">
              <a:avLst/>
            </a:prstGeom>
            <a:ln w="12700" cap="flat">
              <a:noFill/>
              <a:miter lim="400000"/>
            </a:ln>
            <a:effectLst/>
          </p:spPr>
        </p:pic>
        <p:pic>
          <p:nvPicPr>
            <p:cNvPr id="9989" name="Image" descr="Image"/>
            <p:cNvPicPr>
              <a:picLocks noChangeAspect="1"/>
            </p:cNvPicPr>
            <p:nvPr/>
          </p:nvPicPr>
          <p:blipFill>
            <a:blip r:embed="rId31">
              <a:extLst/>
            </a:blip>
            <a:stretch>
              <a:fillRect/>
            </a:stretch>
          </p:blipFill>
          <p:spPr>
            <a:xfrm>
              <a:off x="1059005" y="8181295"/>
              <a:ext cx="417395" cy="558203"/>
            </a:xfrm>
            <a:prstGeom prst="rect">
              <a:avLst/>
            </a:prstGeom>
            <a:ln w="12700" cap="flat">
              <a:noFill/>
              <a:miter lim="400000"/>
            </a:ln>
            <a:effectLst/>
          </p:spPr>
        </p:pic>
        <p:pic>
          <p:nvPicPr>
            <p:cNvPr id="9990" name="Image" descr="Image"/>
            <p:cNvPicPr>
              <a:picLocks noChangeAspect="1"/>
            </p:cNvPicPr>
            <p:nvPr/>
          </p:nvPicPr>
          <p:blipFill>
            <a:blip r:embed="rId32">
              <a:extLst/>
            </a:blip>
            <a:stretch>
              <a:fillRect/>
            </a:stretch>
          </p:blipFill>
          <p:spPr>
            <a:xfrm>
              <a:off x="1127409" y="5300235"/>
              <a:ext cx="311789" cy="558202"/>
            </a:xfrm>
            <a:prstGeom prst="rect">
              <a:avLst/>
            </a:prstGeom>
            <a:ln w="12700" cap="flat">
              <a:noFill/>
              <a:miter lim="400000"/>
            </a:ln>
            <a:effectLst/>
          </p:spPr>
        </p:pic>
        <p:pic>
          <p:nvPicPr>
            <p:cNvPr id="9991" name="Image" descr="Image"/>
            <p:cNvPicPr>
              <a:picLocks noChangeAspect="1"/>
            </p:cNvPicPr>
            <p:nvPr/>
          </p:nvPicPr>
          <p:blipFill>
            <a:blip r:embed="rId33">
              <a:extLst/>
            </a:blip>
            <a:stretch>
              <a:fillRect/>
            </a:stretch>
          </p:blipFill>
          <p:spPr>
            <a:xfrm>
              <a:off x="1037346" y="0"/>
              <a:ext cx="460712" cy="593668"/>
            </a:xfrm>
            <a:prstGeom prst="rect">
              <a:avLst/>
            </a:prstGeom>
            <a:ln w="12700" cap="flat">
              <a:noFill/>
              <a:miter lim="400000"/>
            </a:ln>
            <a:effectLst/>
          </p:spPr>
        </p:pic>
        <p:pic>
          <p:nvPicPr>
            <p:cNvPr id="9992" name="Image" descr="Image"/>
            <p:cNvPicPr>
              <a:picLocks noChangeAspect="1"/>
            </p:cNvPicPr>
            <p:nvPr/>
          </p:nvPicPr>
          <p:blipFill>
            <a:blip r:embed="rId34">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Training_TRex"/>
          <p:cNvSpPr txBox="1"/>
          <p:nvPr>
            <p:ph type="title" idx="4294967295"/>
          </p:nvPr>
        </p:nvSpPr>
        <p:spPr>
          <a:xfrm>
            <a:off x="975868" y="-3518208"/>
            <a:ext cx="10464801" cy="3302001"/>
          </a:xfrm>
          <a:prstGeom prst="rect">
            <a:avLst/>
          </a:prstGeom>
        </p:spPr>
        <p:txBody>
          <a:bodyPr/>
          <a:lstStyle/>
          <a:p>
            <a:pPr/>
            <a:r>
              <a:t>Training_TRex</a:t>
            </a:r>
          </a:p>
        </p:txBody>
      </p:sp>
      <p:pic>
        <p:nvPicPr>
          <p:cNvPr id="203" name="Screen Shot 2020-11-01 at 10.39.58 AM.png" descr="Screen Shot 2020-11-01 at 10.39.58 AM.png"/>
          <p:cNvPicPr>
            <a:picLocks noChangeAspect="1"/>
          </p:cNvPicPr>
          <p:nvPr/>
        </p:nvPicPr>
        <p:blipFill>
          <a:blip r:embed="rId3">
            <a:extLst/>
          </a:blip>
          <a:srcRect l="0" t="0" r="0" b="32092"/>
          <a:stretch>
            <a:fillRect/>
          </a:stretch>
        </p:blipFill>
        <p:spPr>
          <a:xfrm>
            <a:off x="31750" y="26665"/>
            <a:ext cx="12941300" cy="6587251"/>
          </a:xfrm>
          <a:prstGeom prst="rect">
            <a:avLst/>
          </a:prstGeom>
          <a:ln w="12700">
            <a:miter lim="400000"/>
          </a:ln>
        </p:spPr>
      </p:pic>
      <p:pic>
        <p:nvPicPr>
          <p:cNvPr id="204"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205" name="Image" descr="Image"/>
          <p:cNvPicPr>
            <a:picLocks noChangeAspect="1"/>
          </p:cNvPicPr>
          <p:nvPr/>
        </p:nvPicPr>
        <p:blipFill>
          <a:blip r:embed="rId5">
            <a:extLst/>
          </a:blip>
          <a:stretch>
            <a:fillRect/>
          </a:stretch>
        </p:blipFill>
        <p:spPr>
          <a:xfrm flipH="1">
            <a:off x="2444808" y="7401178"/>
            <a:ext cx="1793517" cy="1793516"/>
          </a:xfrm>
          <a:prstGeom prst="rect">
            <a:avLst/>
          </a:prstGeom>
          <a:ln w="12700">
            <a:miter lim="400000"/>
          </a:ln>
        </p:spPr>
      </p:pic>
      <p:pic>
        <p:nvPicPr>
          <p:cNvPr id="206" name="Image" descr="Image"/>
          <p:cNvPicPr>
            <a:picLocks noChangeAspect="1"/>
          </p:cNvPicPr>
          <p:nvPr/>
        </p:nvPicPr>
        <p:blipFill>
          <a:blip r:embed="rId6">
            <a:extLst/>
          </a:blip>
          <a:stretch>
            <a:fillRect/>
          </a:stretch>
        </p:blipFill>
        <p:spPr>
          <a:xfrm flipH="1">
            <a:off x="-47335" y="7095579"/>
            <a:ext cx="2391355" cy="2404714"/>
          </a:xfrm>
          <a:prstGeom prst="rect">
            <a:avLst/>
          </a:prstGeom>
          <a:ln w="12700">
            <a:miter lim="400000"/>
          </a:ln>
        </p:spPr>
      </p:pic>
      <p:pic>
        <p:nvPicPr>
          <p:cNvPr id="207" name="Image" descr="Image"/>
          <p:cNvPicPr>
            <a:picLocks noChangeAspect="1"/>
          </p:cNvPicPr>
          <p:nvPr/>
        </p:nvPicPr>
        <p:blipFill>
          <a:blip r:embed="rId7">
            <a:extLst/>
          </a:blip>
          <a:stretch>
            <a:fillRect/>
          </a:stretch>
        </p:blipFill>
        <p:spPr>
          <a:xfrm>
            <a:off x="5580474" y="7740655"/>
            <a:ext cx="1882507" cy="1089972"/>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98" name="BUILD: Div_VS_Size"/>
          <p:cNvSpPr txBox="1"/>
          <p:nvPr>
            <p:ph type="ctrTitle"/>
          </p:nvPr>
        </p:nvSpPr>
        <p:spPr>
          <a:xfrm>
            <a:off x="1270000" y="-3466454"/>
            <a:ext cx="10464800" cy="3302001"/>
          </a:xfrm>
          <a:prstGeom prst="rect">
            <a:avLst/>
          </a:prstGeom>
        </p:spPr>
        <p:txBody>
          <a:bodyPr/>
          <a:lstStyle/>
          <a:p>
            <a:pPr/>
            <a:r>
              <a:t>BUILD: Div_VS_Size</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0032" name="Group"/>
          <p:cNvGrpSpPr/>
          <p:nvPr/>
        </p:nvGrpSpPr>
        <p:grpSpPr>
          <a:xfrm>
            <a:off x="4622494" y="5168072"/>
            <a:ext cx="3759813" cy="3784863"/>
            <a:chOff x="0" y="0"/>
            <a:chExt cx="3759812" cy="3784862"/>
          </a:xfrm>
        </p:grpSpPr>
        <p:pic>
          <p:nvPicPr>
            <p:cNvPr id="10002"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10003" name="Image" descr="Image"/>
            <p:cNvPicPr>
              <a:picLocks noChangeAspect="1"/>
            </p:cNvPicPr>
            <p:nvPr/>
          </p:nvPicPr>
          <p:blipFill>
            <a:blip r:embed="rId4">
              <a:extLst/>
            </a:blip>
            <a:stretch>
              <a:fillRect/>
            </a:stretch>
          </p:blipFill>
          <p:spPr>
            <a:xfrm>
              <a:off x="3137689" y="1520373"/>
              <a:ext cx="593563" cy="763153"/>
            </a:xfrm>
            <a:prstGeom prst="rect">
              <a:avLst/>
            </a:prstGeom>
            <a:ln w="12700" cap="flat">
              <a:noFill/>
              <a:miter lim="400000"/>
            </a:ln>
            <a:effectLst/>
          </p:spPr>
        </p:pic>
        <p:pic>
          <p:nvPicPr>
            <p:cNvPr id="10004" name="Image" descr="Image"/>
            <p:cNvPicPr>
              <a:picLocks noChangeAspect="1"/>
            </p:cNvPicPr>
            <p:nvPr/>
          </p:nvPicPr>
          <p:blipFill>
            <a:blip r:embed="rId5">
              <a:extLst/>
            </a:blip>
            <a:stretch>
              <a:fillRect/>
            </a:stretch>
          </p:blipFill>
          <p:spPr>
            <a:xfrm>
              <a:off x="659316" y="3115495"/>
              <a:ext cx="542799" cy="645065"/>
            </a:xfrm>
            <a:prstGeom prst="rect">
              <a:avLst/>
            </a:prstGeom>
            <a:ln w="12700" cap="flat">
              <a:noFill/>
              <a:miter lim="400000"/>
            </a:ln>
            <a:effectLst/>
          </p:spPr>
        </p:pic>
        <p:pic>
          <p:nvPicPr>
            <p:cNvPr id="10005"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10006"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10007" name="Image" descr="Image"/>
            <p:cNvPicPr>
              <a:picLocks noChangeAspect="1"/>
            </p:cNvPicPr>
            <p:nvPr/>
          </p:nvPicPr>
          <p:blipFill>
            <a:blip r:embed="rId8">
              <a:extLst/>
            </a:blip>
            <a:stretch>
              <a:fillRect/>
            </a:stretch>
          </p:blipFill>
          <p:spPr>
            <a:xfrm>
              <a:off x="2569700" y="1527691"/>
              <a:ext cx="464466" cy="660969"/>
            </a:xfrm>
            <a:prstGeom prst="rect">
              <a:avLst/>
            </a:prstGeom>
            <a:ln w="12700" cap="flat">
              <a:noFill/>
              <a:miter lim="400000"/>
            </a:ln>
            <a:effectLst/>
          </p:spPr>
        </p:pic>
        <p:pic>
          <p:nvPicPr>
            <p:cNvPr id="10008" name="Image" descr="Image"/>
            <p:cNvPicPr>
              <a:picLocks noChangeAspect="1"/>
            </p:cNvPicPr>
            <p:nvPr/>
          </p:nvPicPr>
          <p:blipFill>
            <a:blip r:embed="rId9">
              <a:extLst/>
            </a:blip>
            <a:stretch>
              <a:fillRect/>
            </a:stretch>
          </p:blipFill>
          <p:spPr>
            <a:xfrm>
              <a:off x="3210266" y="794449"/>
              <a:ext cx="448407" cy="640582"/>
            </a:xfrm>
            <a:prstGeom prst="rect">
              <a:avLst/>
            </a:prstGeom>
            <a:ln w="12700" cap="flat">
              <a:noFill/>
              <a:miter lim="400000"/>
            </a:ln>
            <a:effectLst/>
          </p:spPr>
        </p:pic>
        <p:pic>
          <p:nvPicPr>
            <p:cNvPr id="10009"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10010"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10011" name="Image" descr="Image"/>
            <p:cNvPicPr>
              <a:picLocks noChangeAspect="1"/>
            </p:cNvPicPr>
            <p:nvPr/>
          </p:nvPicPr>
          <p:blipFill>
            <a:blip r:embed="rId12">
              <a:extLst/>
            </a:blip>
            <a:stretch>
              <a:fillRect/>
            </a:stretch>
          </p:blipFill>
          <p:spPr>
            <a:xfrm>
              <a:off x="2537012" y="21663"/>
              <a:ext cx="515515" cy="681215"/>
            </a:xfrm>
            <a:prstGeom prst="rect">
              <a:avLst/>
            </a:prstGeom>
            <a:ln w="12700" cap="flat">
              <a:noFill/>
              <a:miter lim="400000"/>
            </a:ln>
            <a:effectLst/>
          </p:spPr>
        </p:pic>
        <p:pic>
          <p:nvPicPr>
            <p:cNvPr id="10012"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10013"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10014"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10015"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10016"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10017"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10018"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10019"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10020" name="Image" descr="Image"/>
            <p:cNvPicPr>
              <a:picLocks noChangeAspect="1"/>
            </p:cNvPicPr>
            <p:nvPr/>
          </p:nvPicPr>
          <p:blipFill>
            <a:blip r:embed="rId21">
              <a:extLst/>
            </a:blip>
            <a:stretch>
              <a:fillRect/>
            </a:stretch>
          </p:blipFill>
          <p:spPr>
            <a:xfrm>
              <a:off x="2544857" y="780519"/>
              <a:ext cx="499825" cy="668441"/>
            </a:xfrm>
            <a:prstGeom prst="rect">
              <a:avLst/>
            </a:prstGeom>
            <a:ln w="12700" cap="flat">
              <a:noFill/>
              <a:miter lim="400000"/>
            </a:ln>
            <a:effectLst/>
          </p:spPr>
        </p:pic>
        <p:pic>
          <p:nvPicPr>
            <p:cNvPr id="10021"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10022"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10023" name="Image" descr="Image"/>
            <p:cNvPicPr>
              <a:picLocks noChangeAspect="1"/>
            </p:cNvPicPr>
            <p:nvPr/>
          </p:nvPicPr>
          <p:blipFill>
            <a:blip r:embed="rId23">
              <a:extLst/>
            </a:blip>
            <a:stretch>
              <a:fillRect/>
            </a:stretch>
          </p:blipFill>
          <p:spPr>
            <a:xfrm>
              <a:off x="1993979" y="2268463"/>
              <a:ext cx="373364" cy="668441"/>
            </a:xfrm>
            <a:prstGeom prst="rect">
              <a:avLst/>
            </a:prstGeom>
            <a:ln w="12700" cap="flat">
              <a:noFill/>
              <a:miter lim="400000"/>
            </a:ln>
            <a:effectLst/>
          </p:spPr>
        </p:pic>
        <p:pic>
          <p:nvPicPr>
            <p:cNvPr id="10024"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10025"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10026" name="Image" descr="Image"/>
            <p:cNvPicPr>
              <a:picLocks noChangeAspect="1"/>
            </p:cNvPicPr>
            <p:nvPr/>
          </p:nvPicPr>
          <p:blipFill>
            <a:blip r:embed="rId13">
              <a:extLst/>
            </a:blip>
            <a:stretch>
              <a:fillRect/>
            </a:stretch>
          </p:blipFill>
          <p:spPr>
            <a:xfrm>
              <a:off x="0" y="752469"/>
              <a:ext cx="584655" cy="724542"/>
            </a:xfrm>
            <a:prstGeom prst="rect">
              <a:avLst/>
            </a:prstGeom>
            <a:ln w="12700" cap="flat">
              <a:noFill/>
              <a:miter lim="400000"/>
            </a:ln>
            <a:effectLst/>
          </p:spPr>
        </p:pic>
        <p:pic>
          <p:nvPicPr>
            <p:cNvPr id="10027"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10028" name="Image" descr="Image"/>
            <p:cNvPicPr>
              <a:picLocks noChangeAspect="1"/>
            </p:cNvPicPr>
            <p:nvPr/>
          </p:nvPicPr>
          <p:blipFill>
            <a:blip r:embed="rId27">
              <a:extLst/>
            </a:blip>
            <a:stretch>
              <a:fillRect/>
            </a:stretch>
          </p:blipFill>
          <p:spPr>
            <a:xfrm>
              <a:off x="3172172" y="2268463"/>
              <a:ext cx="587641" cy="668441"/>
            </a:xfrm>
            <a:prstGeom prst="rect">
              <a:avLst/>
            </a:prstGeom>
            <a:ln w="12700" cap="flat">
              <a:noFill/>
              <a:miter lim="400000"/>
            </a:ln>
            <a:effectLst/>
          </p:spPr>
        </p:pic>
        <p:pic>
          <p:nvPicPr>
            <p:cNvPr id="10029" name="Image" descr="Image"/>
            <p:cNvPicPr>
              <a:picLocks noChangeAspect="1"/>
            </p:cNvPicPr>
            <p:nvPr/>
          </p:nvPicPr>
          <p:blipFill>
            <a:blip r:embed="rId28">
              <a:extLst/>
            </a:blip>
            <a:stretch>
              <a:fillRect/>
            </a:stretch>
          </p:blipFill>
          <p:spPr>
            <a:xfrm>
              <a:off x="3210266" y="3117491"/>
              <a:ext cx="534390" cy="605352"/>
            </a:xfrm>
            <a:prstGeom prst="rect">
              <a:avLst/>
            </a:prstGeom>
            <a:ln w="12700" cap="flat">
              <a:noFill/>
              <a:miter lim="400000"/>
            </a:ln>
            <a:effectLst/>
          </p:spPr>
        </p:pic>
        <p:pic>
          <p:nvPicPr>
            <p:cNvPr id="10030"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10031" name="Image" descr="Image"/>
            <p:cNvPicPr>
              <a:picLocks noChangeAspect="1"/>
            </p:cNvPicPr>
            <p:nvPr/>
          </p:nvPicPr>
          <p:blipFill>
            <a:blip r:embed="rId29">
              <a:extLst/>
            </a:blip>
            <a:stretch>
              <a:fillRect/>
            </a:stretch>
          </p:blipFill>
          <p:spPr>
            <a:xfrm>
              <a:off x="2087" y="28050"/>
              <a:ext cx="535211" cy="668440"/>
            </a:xfrm>
            <a:prstGeom prst="rect">
              <a:avLst/>
            </a:prstGeom>
            <a:ln w="12700" cap="flat">
              <a:noFill/>
              <a:miter lim="400000"/>
            </a:ln>
            <a:effectLst/>
          </p:spPr>
        </p:pic>
      </p:grpSp>
      <p:pic>
        <p:nvPicPr>
          <p:cNvPr id="10033"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1003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003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0081" name="Group"/>
          <p:cNvGrpSpPr/>
          <p:nvPr/>
        </p:nvGrpSpPr>
        <p:grpSpPr>
          <a:xfrm>
            <a:off x="143751" y="171451"/>
            <a:ext cx="1270001" cy="9410697"/>
            <a:chOff x="0" y="0"/>
            <a:chExt cx="1270000" cy="9410696"/>
          </a:xfrm>
        </p:grpSpPr>
        <p:grpSp>
          <p:nvGrpSpPr>
            <p:cNvPr id="10040" name="Group"/>
            <p:cNvGrpSpPr/>
            <p:nvPr/>
          </p:nvGrpSpPr>
          <p:grpSpPr>
            <a:xfrm flipH="1">
              <a:off x="0" y="0"/>
              <a:ext cx="1270000" cy="1270000"/>
              <a:chOff x="0" y="0"/>
              <a:chExt cx="1270000" cy="1270000"/>
            </a:xfrm>
          </p:grpSpPr>
          <p:sp>
            <p:nvSpPr>
              <p:cNvPr id="100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39" name="Group"/>
              <p:cNvGrpSpPr/>
              <p:nvPr/>
            </p:nvGrpSpPr>
            <p:grpSpPr>
              <a:xfrm>
                <a:off x="46001" y="46001"/>
                <a:ext cx="1177998" cy="1177998"/>
                <a:chOff x="0" y="0"/>
                <a:chExt cx="1177997" cy="1177997"/>
              </a:xfrm>
            </p:grpSpPr>
            <p:pic>
              <p:nvPicPr>
                <p:cNvPr id="10037"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0038"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0043" name="Group"/>
            <p:cNvGrpSpPr/>
            <p:nvPr/>
          </p:nvGrpSpPr>
          <p:grpSpPr>
            <a:xfrm flipH="1">
              <a:off x="0" y="6776780"/>
              <a:ext cx="1270000" cy="1270001"/>
              <a:chOff x="0" y="0"/>
              <a:chExt cx="1270000" cy="1270000"/>
            </a:xfrm>
          </p:grpSpPr>
          <p:sp>
            <p:nvSpPr>
              <p:cNvPr id="100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042"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0046" name="Group"/>
            <p:cNvGrpSpPr/>
            <p:nvPr/>
          </p:nvGrpSpPr>
          <p:grpSpPr>
            <a:xfrm flipH="1">
              <a:off x="0" y="8140696"/>
              <a:ext cx="1270000" cy="1270001"/>
              <a:chOff x="0" y="0"/>
              <a:chExt cx="1270000" cy="1270000"/>
            </a:xfrm>
          </p:grpSpPr>
          <p:sp>
            <p:nvSpPr>
              <p:cNvPr id="100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045"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10056" name="Group"/>
            <p:cNvGrpSpPr/>
            <p:nvPr/>
          </p:nvGrpSpPr>
          <p:grpSpPr>
            <a:xfrm flipH="1">
              <a:off x="0" y="1356782"/>
              <a:ext cx="1270000" cy="1270001"/>
              <a:chOff x="0" y="0"/>
              <a:chExt cx="1270000" cy="1270000"/>
            </a:xfrm>
          </p:grpSpPr>
          <p:sp>
            <p:nvSpPr>
              <p:cNvPr id="100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55" name="Group"/>
              <p:cNvGrpSpPr/>
              <p:nvPr/>
            </p:nvGrpSpPr>
            <p:grpSpPr>
              <a:xfrm flipH="1">
                <a:off x="47625" y="56900"/>
                <a:ext cx="1174751" cy="1156200"/>
                <a:chOff x="0" y="0"/>
                <a:chExt cx="1174749" cy="1156199"/>
              </a:xfrm>
            </p:grpSpPr>
            <p:pic>
              <p:nvPicPr>
                <p:cNvPr id="10048"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10049"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10050"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10051"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10052"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10053"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10054"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10064" name="Group"/>
            <p:cNvGrpSpPr/>
            <p:nvPr/>
          </p:nvGrpSpPr>
          <p:grpSpPr>
            <a:xfrm flipH="1">
              <a:off x="0" y="4057648"/>
              <a:ext cx="1270000" cy="1270001"/>
              <a:chOff x="0" y="0"/>
              <a:chExt cx="1270000" cy="1270000"/>
            </a:xfrm>
          </p:grpSpPr>
          <p:sp>
            <p:nvSpPr>
              <p:cNvPr id="100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63" name="Group"/>
              <p:cNvGrpSpPr/>
              <p:nvPr/>
            </p:nvGrpSpPr>
            <p:grpSpPr>
              <a:xfrm>
                <a:off x="47624" y="74251"/>
                <a:ext cx="1174751" cy="1129000"/>
                <a:chOff x="0" y="0"/>
                <a:chExt cx="1174749" cy="1128998"/>
              </a:xfrm>
            </p:grpSpPr>
            <p:pic>
              <p:nvPicPr>
                <p:cNvPr id="10058"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10059"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10060"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10061"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10062"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10071" name="Group"/>
            <p:cNvGrpSpPr/>
            <p:nvPr/>
          </p:nvGrpSpPr>
          <p:grpSpPr>
            <a:xfrm flipH="1">
              <a:off x="0" y="5414431"/>
              <a:ext cx="1270000" cy="1270001"/>
              <a:chOff x="0" y="0"/>
              <a:chExt cx="1270000" cy="1270000"/>
            </a:xfrm>
          </p:grpSpPr>
          <p:sp>
            <p:nvSpPr>
              <p:cNvPr id="100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70" name="Group"/>
              <p:cNvGrpSpPr/>
              <p:nvPr/>
            </p:nvGrpSpPr>
            <p:grpSpPr>
              <a:xfrm>
                <a:off x="47625" y="45767"/>
                <a:ext cx="1174751" cy="1178466"/>
                <a:chOff x="0" y="0"/>
                <a:chExt cx="1174750" cy="1178465"/>
              </a:xfrm>
            </p:grpSpPr>
            <p:pic>
              <p:nvPicPr>
                <p:cNvPr id="10066"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10067"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10068"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10069"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10080" name="Group"/>
            <p:cNvGrpSpPr/>
            <p:nvPr/>
          </p:nvGrpSpPr>
          <p:grpSpPr>
            <a:xfrm flipH="1">
              <a:off x="0" y="2713565"/>
              <a:ext cx="1270000" cy="1270001"/>
              <a:chOff x="0" y="0"/>
              <a:chExt cx="1270000" cy="1270000"/>
            </a:xfrm>
          </p:grpSpPr>
          <p:sp>
            <p:nvSpPr>
              <p:cNvPr id="100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79" name="Group"/>
              <p:cNvGrpSpPr/>
              <p:nvPr/>
            </p:nvGrpSpPr>
            <p:grpSpPr>
              <a:xfrm>
                <a:off x="63500" y="30985"/>
                <a:ext cx="1111251" cy="1217225"/>
                <a:chOff x="0" y="0"/>
                <a:chExt cx="1111250" cy="1217223"/>
              </a:xfrm>
            </p:grpSpPr>
            <p:pic>
              <p:nvPicPr>
                <p:cNvPr id="10073"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10074"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10075"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10076"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10077"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10078"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127" name="Group"/>
          <p:cNvGrpSpPr/>
          <p:nvPr/>
        </p:nvGrpSpPr>
        <p:grpSpPr>
          <a:xfrm>
            <a:off x="11578348" y="171451"/>
            <a:ext cx="1270001" cy="9410698"/>
            <a:chOff x="0" y="0"/>
            <a:chExt cx="1270000" cy="9410696"/>
          </a:xfrm>
        </p:grpSpPr>
        <p:grpSp>
          <p:nvGrpSpPr>
            <p:cNvPr id="10086" name="Group"/>
            <p:cNvGrpSpPr/>
            <p:nvPr/>
          </p:nvGrpSpPr>
          <p:grpSpPr>
            <a:xfrm flipH="1">
              <a:off x="0" y="0"/>
              <a:ext cx="1270000" cy="1270000"/>
              <a:chOff x="0" y="0"/>
              <a:chExt cx="1270000" cy="1270000"/>
            </a:xfrm>
          </p:grpSpPr>
          <p:sp>
            <p:nvSpPr>
              <p:cNvPr id="100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85" name="Group"/>
              <p:cNvGrpSpPr/>
              <p:nvPr/>
            </p:nvGrpSpPr>
            <p:grpSpPr>
              <a:xfrm>
                <a:off x="46001" y="46001"/>
                <a:ext cx="1177998" cy="1177998"/>
                <a:chOff x="0" y="0"/>
                <a:chExt cx="1177997" cy="1177997"/>
              </a:xfrm>
            </p:grpSpPr>
            <p:pic>
              <p:nvPicPr>
                <p:cNvPr id="10083"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0084"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0089" name="Group"/>
            <p:cNvGrpSpPr/>
            <p:nvPr/>
          </p:nvGrpSpPr>
          <p:grpSpPr>
            <a:xfrm flipH="1">
              <a:off x="0" y="6776780"/>
              <a:ext cx="1270000" cy="1270001"/>
              <a:chOff x="0" y="0"/>
              <a:chExt cx="1270000" cy="1270000"/>
            </a:xfrm>
          </p:grpSpPr>
          <p:sp>
            <p:nvSpPr>
              <p:cNvPr id="100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088"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0092" name="Group"/>
            <p:cNvGrpSpPr/>
            <p:nvPr/>
          </p:nvGrpSpPr>
          <p:grpSpPr>
            <a:xfrm flipH="1">
              <a:off x="0" y="8140696"/>
              <a:ext cx="1270000" cy="1270001"/>
              <a:chOff x="0" y="0"/>
              <a:chExt cx="1270000" cy="1270000"/>
            </a:xfrm>
          </p:grpSpPr>
          <p:sp>
            <p:nvSpPr>
              <p:cNvPr id="100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091"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10102" name="Group"/>
            <p:cNvGrpSpPr/>
            <p:nvPr/>
          </p:nvGrpSpPr>
          <p:grpSpPr>
            <a:xfrm flipH="1">
              <a:off x="0" y="1356782"/>
              <a:ext cx="1270000" cy="1270001"/>
              <a:chOff x="0" y="0"/>
              <a:chExt cx="1270000" cy="1270000"/>
            </a:xfrm>
          </p:grpSpPr>
          <p:sp>
            <p:nvSpPr>
              <p:cNvPr id="100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01" name="Group"/>
              <p:cNvGrpSpPr/>
              <p:nvPr/>
            </p:nvGrpSpPr>
            <p:grpSpPr>
              <a:xfrm flipH="1">
                <a:off x="47625" y="56900"/>
                <a:ext cx="1174751" cy="1156200"/>
                <a:chOff x="0" y="0"/>
                <a:chExt cx="1174749" cy="1156199"/>
              </a:xfrm>
            </p:grpSpPr>
            <p:pic>
              <p:nvPicPr>
                <p:cNvPr id="10094"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10095"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10096"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10097"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10098"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10099"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10100"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10110" name="Group"/>
            <p:cNvGrpSpPr/>
            <p:nvPr/>
          </p:nvGrpSpPr>
          <p:grpSpPr>
            <a:xfrm flipH="1">
              <a:off x="0" y="4057648"/>
              <a:ext cx="1270000" cy="1270001"/>
              <a:chOff x="0" y="0"/>
              <a:chExt cx="1270000" cy="1270000"/>
            </a:xfrm>
          </p:grpSpPr>
          <p:sp>
            <p:nvSpPr>
              <p:cNvPr id="101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09" name="Group"/>
              <p:cNvGrpSpPr/>
              <p:nvPr/>
            </p:nvGrpSpPr>
            <p:grpSpPr>
              <a:xfrm>
                <a:off x="47624" y="74251"/>
                <a:ext cx="1174751" cy="1129000"/>
                <a:chOff x="0" y="0"/>
                <a:chExt cx="1174749" cy="1128998"/>
              </a:xfrm>
            </p:grpSpPr>
            <p:pic>
              <p:nvPicPr>
                <p:cNvPr id="10104"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10105"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10106"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10107"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10108"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10117" name="Group"/>
            <p:cNvGrpSpPr/>
            <p:nvPr/>
          </p:nvGrpSpPr>
          <p:grpSpPr>
            <a:xfrm flipH="1">
              <a:off x="0" y="5414431"/>
              <a:ext cx="1270000" cy="1270001"/>
              <a:chOff x="0" y="0"/>
              <a:chExt cx="1270000" cy="1270000"/>
            </a:xfrm>
          </p:grpSpPr>
          <p:sp>
            <p:nvSpPr>
              <p:cNvPr id="101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16" name="Group"/>
              <p:cNvGrpSpPr/>
              <p:nvPr/>
            </p:nvGrpSpPr>
            <p:grpSpPr>
              <a:xfrm>
                <a:off x="47625" y="45767"/>
                <a:ext cx="1174751" cy="1178466"/>
                <a:chOff x="0" y="0"/>
                <a:chExt cx="1174750" cy="1178465"/>
              </a:xfrm>
            </p:grpSpPr>
            <p:pic>
              <p:nvPicPr>
                <p:cNvPr id="10112"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10113"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10114"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10115"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10126" name="Group"/>
            <p:cNvGrpSpPr/>
            <p:nvPr/>
          </p:nvGrpSpPr>
          <p:grpSpPr>
            <a:xfrm flipH="1">
              <a:off x="0" y="2713565"/>
              <a:ext cx="1270000" cy="1270001"/>
              <a:chOff x="0" y="0"/>
              <a:chExt cx="1270000" cy="1270000"/>
            </a:xfrm>
          </p:grpSpPr>
          <p:sp>
            <p:nvSpPr>
              <p:cNvPr id="101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25" name="Group"/>
              <p:cNvGrpSpPr/>
              <p:nvPr/>
            </p:nvGrpSpPr>
            <p:grpSpPr>
              <a:xfrm>
                <a:off x="63500" y="30985"/>
                <a:ext cx="1111251" cy="1217225"/>
                <a:chOff x="0" y="0"/>
                <a:chExt cx="1111250" cy="1217223"/>
              </a:xfrm>
            </p:grpSpPr>
            <p:pic>
              <p:nvPicPr>
                <p:cNvPr id="10119"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10120"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10121"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10122"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10123"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10124"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3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013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013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0179" name="Group"/>
          <p:cNvGrpSpPr/>
          <p:nvPr/>
        </p:nvGrpSpPr>
        <p:grpSpPr>
          <a:xfrm>
            <a:off x="143751" y="171451"/>
            <a:ext cx="1270001" cy="9410697"/>
            <a:chOff x="0" y="0"/>
            <a:chExt cx="1270000" cy="9410696"/>
          </a:xfrm>
        </p:grpSpPr>
        <p:grpSp>
          <p:nvGrpSpPr>
            <p:cNvPr id="10138" name="Group"/>
            <p:cNvGrpSpPr/>
            <p:nvPr/>
          </p:nvGrpSpPr>
          <p:grpSpPr>
            <a:xfrm flipH="1">
              <a:off x="0" y="0"/>
              <a:ext cx="1270000" cy="1270000"/>
              <a:chOff x="0" y="0"/>
              <a:chExt cx="1270000" cy="1270000"/>
            </a:xfrm>
          </p:grpSpPr>
          <p:sp>
            <p:nvSpPr>
              <p:cNvPr id="101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37" name="Group"/>
              <p:cNvGrpSpPr/>
              <p:nvPr/>
            </p:nvGrpSpPr>
            <p:grpSpPr>
              <a:xfrm>
                <a:off x="46001" y="46001"/>
                <a:ext cx="1177998" cy="1177998"/>
                <a:chOff x="0" y="0"/>
                <a:chExt cx="1177997" cy="1177997"/>
              </a:xfrm>
            </p:grpSpPr>
            <p:pic>
              <p:nvPicPr>
                <p:cNvPr id="1013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13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141" name="Group"/>
            <p:cNvGrpSpPr/>
            <p:nvPr/>
          </p:nvGrpSpPr>
          <p:grpSpPr>
            <a:xfrm flipH="1">
              <a:off x="0" y="6776780"/>
              <a:ext cx="1270000" cy="1270001"/>
              <a:chOff x="0" y="0"/>
              <a:chExt cx="1270000" cy="1270000"/>
            </a:xfrm>
          </p:grpSpPr>
          <p:sp>
            <p:nvSpPr>
              <p:cNvPr id="101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14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144" name="Group"/>
            <p:cNvGrpSpPr/>
            <p:nvPr/>
          </p:nvGrpSpPr>
          <p:grpSpPr>
            <a:xfrm flipH="1">
              <a:off x="0" y="8140696"/>
              <a:ext cx="1270000" cy="1270001"/>
              <a:chOff x="0" y="0"/>
              <a:chExt cx="1270000" cy="1270000"/>
            </a:xfrm>
          </p:grpSpPr>
          <p:sp>
            <p:nvSpPr>
              <p:cNvPr id="101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14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154" name="Group"/>
            <p:cNvGrpSpPr/>
            <p:nvPr/>
          </p:nvGrpSpPr>
          <p:grpSpPr>
            <a:xfrm flipH="1">
              <a:off x="0" y="1356782"/>
              <a:ext cx="1270000" cy="1270001"/>
              <a:chOff x="0" y="0"/>
              <a:chExt cx="1270000" cy="1270000"/>
            </a:xfrm>
          </p:grpSpPr>
          <p:sp>
            <p:nvSpPr>
              <p:cNvPr id="101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53" name="Group"/>
              <p:cNvGrpSpPr/>
              <p:nvPr/>
            </p:nvGrpSpPr>
            <p:grpSpPr>
              <a:xfrm flipH="1">
                <a:off x="47625" y="56900"/>
                <a:ext cx="1174751" cy="1156200"/>
                <a:chOff x="0" y="0"/>
                <a:chExt cx="1174749" cy="1156199"/>
              </a:xfrm>
            </p:grpSpPr>
            <p:pic>
              <p:nvPicPr>
                <p:cNvPr id="1014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14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14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14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15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15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15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162" name="Group"/>
            <p:cNvGrpSpPr/>
            <p:nvPr/>
          </p:nvGrpSpPr>
          <p:grpSpPr>
            <a:xfrm flipH="1">
              <a:off x="0" y="4057648"/>
              <a:ext cx="1270000" cy="1270001"/>
              <a:chOff x="0" y="0"/>
              <a:chExt cx="1270000" cy="1270000"/>
            </a:xfrm>
          </p:grpSpPr>
          <p:sp>
            <p:nvSpPr>
              <p:cNvPr id="101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61" name="Group"/>
              <p:cNvGrpSpPr/>
              <p:nvPr/>
            </p:nvGrpSpPr>
            <p:grpSpPr>
              <a:xfrm>
                <a:off x="47624" y="74251"/>
                <a:ext cx="1174751" cy="1129000"/>
                <a:chOff x="0" y="0"/>
                <a:chExt cx="1174749" cy="1128998"/>
              </a:xfrm>
            </p:grpSpPr>
            <p:pic>
              <p:nvPicPr>
                <p:cNvPr id="1015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15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15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15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16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169" name="Group"/>
            <p:cNvGrpSpPr/>
            <p:nvPr/>
          </p:nvGrpSpPr>
          <p:grpSpPr>
            <a:xfrm flipH="1">
              <a:off x="0" y="5414431"/>
              <a:ext cx="1270000" cy="1270001"/>
              <a:chOff x="0" y="0"/>
              <a:chExt cx="1270000" cy="1270000"/>
            </a:xfrm>
          </p:grpSpPr>
          <p:sp>
            <p:nvSpPr>
              <p:cNvPr id="101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68" name="Group"/>
              <p:cNvGrpSpPr/>
              <p:nvPr/>
            </p:nvGrpSpPr>
            <p:grpSpPr>
              <a:xfrm>
                <a:off x="47625" y="45767"/>
                <a:ext cx="1174751" cy="1178466"/>
                <a:chOff x="0" y="0"/>
                <a:chExt cx="1174750" cy="1178465"/>
              </a:xfrm>
            </p:grpSpPr>
            <p:pic>
              <p:nvPicPr>
                <p:cNvPr id="1016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16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16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16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178" name="Group"/>
            <p:cNvGrpSpPr/>
            <p:nvPr/>
          </p:nvGrpSpPr>
          <p:grpSpPr>
            <a:xfrm flipH="1">
              <a:off x="0" y="2713565"/>
              <a:ext cx="1270000" cy="1270001"/>
              <a:chOff x="0" y="0"/>
              <a:chExt cx="1270000" cy="1270000"/>
            </a:xfrm>
          </p:grpSpPr>
          <p:sp>
            <p:nvSpPr>
              <p:cNvPr id="101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77" name="Group"/>
              <p:cNvGrpSpPr/>
              <p:nvPr/>
            </p:nvGrpSpPr>
            <p:grpSpPr>
              <a:xfrm>
                <a:off x="63500" y="30985"/>
                <a:ext cx="1111251" cy="1217225"/>
                <a:chOff x="0" y="0"/>
                <a:chExt cx="1111250" cy="1217223"/>
              </a:xfrm>
            </p:grpSpPr>
            <p:pic>
              <p:nvPicPr>
                <p:cNvPr id="1017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17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17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17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17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17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225" name="Group"/>
          <p:cNvGrpSpPr/>
          <p:nvPr/>
        </p:nvGrpSpPr>
        <p:grpSpPr>
          <a:xfrm>
            <a:off x="11578348" y="171451"/>
            <a:ext cx="1270001" cy="9410698"/>
            <a:chOff x="0" y="0"/>
            <a:chExt cx="1270000" cy="9410696"/>
          </a:xfrm>
        </p:grpSpPr>
        <p:grpSp>
          <p:nvGrpSpPr>
            <p:cNvPr id="10184" name="Group"/>
            <p:cNvGrpSpPr/>
            <p:nvPr/>
          </p:nvGrpSpPr>
          <p:grpSpPr>
            <a:xfrm flipH="1">
              <a:off x="0" y="0"/>
              <a:ext cx="1270000" cy="1270000"/>
              <a:chOff x="0" y="0"/>
              <a:chExt cx="1270000" cy="1270000"/>
            </a:xfrm>
          </p:grpSpPr>
          <p:sp>
            <p:nvSpPr>
              <p:cNvPr id="101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83" name="Group"/>
              <p:cNvGrpSpPr/>
              <p:nvPr/>
            </p:nvGrpSpPr>
            <p:grpSpPr>
              <a:xfrm>
                <a:off x="46001" y="46001"/>
                <a:ext cx="1177998" cy="1177998"/>
                <a:chOff x="0" y="0"/>
                <a:chExt cx="1177997" cy="1177997"/>
              </a:xfrm>
            </p:grpSpPr>
            <p:pic>
              <p:nvPicPr>
                <p:cNvPr id="1018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18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187" name="Group"/>
            <p:cNvGrpSpPr/>
            <p:nvPr/>
          </p:nvGrpSpPr>
          <p:grpSpPr>
            <a:xfrm flipH="1">
              <a:off x="0" y="6776780"/>
              <a:ext cx="1270000" cy="1270001"/>
              <a:chOff x="0" y="0"/>
              <a:chExt cx="1270000" cy="1270000"/>
            </a:xfrm>
          </p:grpSpPr>
          <p:sp>
            <p:nvSpPr>
              <p:cNvPr id="101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18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190" name="Group"/>
            <p:cNvGrpSpPr/>
            <p:nvPr/>
          </p:nvGrpSpPr>
          <p:grpSpPr>
            <a:xfrm flipH="1">
              <a:off x="0" y="8140696"/>
              <a:ext cx="1270000" cy="1270001"/>
              <a:chOff x="0" y="0"/>
              <a:chExt cx="1270000" cy="1270000"/>
            </a:xfrm>
          </p:grpSpPr>
          <p:sp>
            <p:nvSpPr>
              <p:cNvPr id="101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18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200" name="Group"/>
            <p:cNvGrpSpPr/>
            <p:nvPr/>
          </p:nvGrpSpPr>
          <p:grpSpPr>
            <a:xfrm flipH="1">
              <a:off x="0" y="1356782"/>
              <a:ext cx="1270000" cy="1270001"/>
              <a:chOff x="0" y="0"/>
              <a:chExt cx="1270000" cy="1270000"/>
            </a:xfrm>
          </p:grpSpPr>
          <p:sp>
            <p:nvSpPr>
              <p:cNvPr id="101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99" name="Group"/>
              <p:cNvGrpSpPr/>
              <p:nvPr/>
            </p:nvGrpSpPr>
            <p:grpSpPr>
              <a:xfrm flipH="1">
                <a:off x="47625" y="56900"/>
                <a:ext cx="1174751" cy="1156200"/>
                <a:chOff x="0" y="0"/>
                <a:chExt cx="1174749" cy="1156199"/>
              </a:xfrm>
            </p:grpSpPr>
            <p:pic>
              <p:nvPicPr>
                <p:cNvPr id="1019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19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19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19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19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19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19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208" name="Group"/>
            <p:cNvGrpSpPr/>
            <p:nvPr/>
          </p:nvGrpSpPr>
          <p:grpSpPr>
            <a:xfrm flipH="1">
              <a:off x="0" y="4057648"/>
              <a:ext cx="1270000" cy="1270001"/>
              <a:chOff x="0" y="0"/>
              <a:chExt cx="1270000" cy="1270000"/>
            </a:xfrm>
          </p:grpSpPr>
          <p:sp>
            <p:nvSpPr>
              <p:cNvPr id="102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07" name="Group"/>
              <p:cNvGrpSpPr/>
              <p:nvPr/>
            </p:nvGrpSpPr>
            <p:grpSpPr>
              <a:xfrm>
                <a:off x="47624" y="74251"/>
                <a:ext cx="1174751" cy="1129000"/>
                <a:chOff x="0" y="0"/>
                <a:chExt cx="1174749" cy="1128998"/>
              </a:xfrm>
            </p:grpSpPr>
            <p:pic>
              <p:nvPicPr>
                <p:cNvPr id="1020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20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20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20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20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215" name="Group"/>
            <p:cNvGrpSpPr/>
            <p:nvPr/>
          </p:nvGrpSpPr>
          <p:grpSpPr>
            <a:xfrm flipH="1">
              <a:off x="0" y="5414431"/>
              <a:ext cx="1270000" cy="1270001"/>
              <a:chOff x="0" y="0"/>
              <a:chExt cx="1270000" cy="1270000"/>
            </a:xfrm>
          </p:grpSpPr>
          <p:sp>
            <p:nvSpPr>
              <p:cNvPr id="102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14" name="Group"/>
              <p:cNvGrpSpPr/>
              <p:nvPr/>
            </p:nvGrpSpPr>
            <p:grpSpPr>
              <a:xfrm>
                <a:off x="47625" y="45767"/>
                <a:ext cx="1174751" cy="1178466"/>
                <a:chOff x="0" y="0"/>
                <a:chExt cx="1174750" cy="1178465"/>
              </a:xfrm>
            </p:grpSpPr>
            <p:pic>
              <p:nvPicPr>
                <p:cNvPr id="1021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21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21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21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224" name="Group"/>
            <p:cNvGrpSpPr/>
            <p:nvPr/>
          </p:nvGrpSpPr>
          <p:grpSpPr>
            <a:xfrm flipH="1">
              <a:off x="0" y="2713565"/>
              <a:ext cx="1270000" cy="1270001"/>
              <a:chOff x="0" y="0"/>
              <a:chExt cx="1270000" cy="1270000"/>
            </a:xfrm>
          </p:grpSpPr>
          <p:sp>
            <p:nvSpPr>
              <p:cNvPr id="102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23" name="Group"/>
              <p:cNvGrpSpPr/>
              <p:nvPr/>
            </p:nvGrpSpPr>
            <p:grpSpPr>
              <a:xfrm>
                <a:off x="63500" y="30985"/>
                <a:ext cx="1111251" cy="1217225"/>
                <a:chOff x="0" y="0"/>
                <a:chExt cx="1111250" cy="1217223"/>
              </a:xfrm>
            </p:grpSpPr>
            <p:pic>
              <p:nvPicPr>
                <p:cNvPr id="1021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21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21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22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22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22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246" name="Group"/>
          <p:cNvGrpSpPr/>
          <p:nvPr/>
        </p:nvGrpSpPr>
        <p:grpSpPr>
          <a:xfrm>
            <a:off x="2124125" y="3617924"/>
            <a:ext cx="1619137" cy="2517752"/>
            <a:chOff x="0" y="0"/>
            <a:chExt cx="1619135" cy="2517750"/>
          </a:xfrm>
        </p:grpSpPr>
        <p:pic>
          <p:nvPicPr>
            <p:cNvPr id="10226"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10227"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10228"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10229"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10230"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10231"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10232"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10233"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10234"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10235"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10236"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10237"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10238"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10239"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10240"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10241"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10242"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10243"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10244"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10245"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10257" name="Group"/>
          <p:cNvGrpSpPr/>
          <p:nvPr/>
        </p:nvGrpSpPr>
        <p:grpSpPr>
          <a:xfrm>
            <a:off x="4624581" y="5189735"/>
            <a:ext cx="3742570" cy="3763200"/>
            <a:chOff x="0" y="0"/>
            <a:chExt cx="3742568" cy="3763199"/>
          </a:xfrm>
        </p:grpSpPr>
        <p:pic>
          <p:nvPicPr>
            <p:cNvPr id="10247" name="Image" descr="Image"/>
            <p:cNvPicPr>
              <a:picLocks noChangeAspect="1"/>
            </p:cNvPicPr>
            <p:nvPr/>
          </p:nvPicPr>
          <p:blipFill>
            <a:blip r:embed="rId23">
              <a:extLst/>
            </a:blip>
            <a:stretch>
              <a:fillRect/>
            </a:stretch>
          </p:blipFill>
          <p:spPr>
            <a:xfrm>
              <a:off x="2534925" y="0"/>
              <a:ext cx="515515" cy="681215"/>
            </a:xfrm>
            <a:prstGeom prst="rect">
              <a:avLst/>
            </a:prstGeom>
            <a:ln w="12700" cap="flat">
              <a:noFill/>
              <a:miter lim="400000"/>
            </a:ln>
            <a:effectLst/>
          </p:spPr>
        </p:pic>
        <p:pic>
          <p:nvPicPr>
            <p:cNvPr id="10248" name="Image" descr="Image"/>
            <p:cNvPicPr>
              <a:picLocks noChangeAspect="1"/>
            </p:cNvPicPr>
            <p:nvPr/>
          </p:nvPicPr>
          <p:blipFill>
            <a:blip r:embed="rId27">
              <a:extLst/>
            </a:blip>
            <a:stretch>
              <a:fillRect/>
            </a:stretch>
          </p:blipFill>
          <p:spPr>
            <a:xfrm>
              <a:off x="1318219" y="1089"/>
              <a:ext cx="471044" cy="679037"/>
            </a:xfrm>
            <a:prstGeom prst="rect">
              <a:avLst/>
            </a:prstGeom>
            <a:ln w="12700" cap="flat">
              <a:noFill/>
              <a:miter lim="400000"/>
            </a:ln>
            <a:effectLst/>
          </p:spPr>
        </p:pic>
        <p:pic>
          <p:nvPicPr>
            <p:cNvPr id="10249" name="Image" descr="Image"/>
            <p:cNvPicPr>
              <a:picLocks noChangeAspect="1"/>
            </p:cNvPicPr>
            <p:nvPr/>
          </p:nvPicPr>
          <p:blipFill>
            <a:blip r:embed="rId28">
              <a:extLst/>
            </a:blip>
            <a:stretch>
              <a:fillRect/>
            </a:stretch>
          </p:blipFill>
          <p:spPr>
            <a:xfrm>
              <a:off x="2601903" y="2345250"/>
              <a:ext cx="412163" cy="588237"/>
            </a:xfrm>
            <a:prstGeom prst="rect">
              <a:avLst/>
            </a:prstGeom>
            <a:ln w="12700" cap="flat">
              <a:noFill/>
              <a:miter lim="400000"/>
            </a:ln>
            <a:effectLst/>
          </p:spPr>
        </p:pic>
        <p:pic>
          <p:nvPicPr>
            <p:cNvPr id="10250" name="Image" descr="Image"/>
            <p:cNvPicPr>
              <a:picLocks noChangeAspect="1"/>
            </p:cNvPicPr>
            <p:nvPr/>
          </p:nvPicPr>
          <p:blipFill>
            <a:blip r:embed="rId29">
              <a:extLst/>
            </a:blip>
            <a:stretch>
              <a:fillRect/>
            </a:stretch>
          </p:blipFill>
          <p:spPr>
            <a:xfrm>
              <a:off x="2542770" y="758856"/>
              <a:ext cx="499825" cy="668441"/>
            </a:xfrm>
            <a:prstGeom prst="rect">
              <a:avLst/>
            </a:prstGeom>
            <a:ln w="12700" cap="flat">
              <a:noFill/>
              <a:miter lim="400000"/>
            </a:ln>
            <a:effectLst/>
          </p:spPr>
        </p:pic>
        <p:pic>
          <p:nvPicPr>
            <p:cNvPr id="10251" name="Image" descr="Image"/>
            <p:cNvPicPr>
              <a:picLocks noChangeAspect="1"/>
            </p:cNvPicPr>
            <p:nvPr/>
          </p:nvPicPr>
          <p:blipFill>
            <a:blip r:embed="rId30">
              <a:extLst/>
            </a:blip>
            <a:stretch>
              <a:fillRect/>
            </a:stretch>
          </p:blipFill>
          <p:spPr>
            <a:xfrm>
              <a:off x="1991892" y="2246800"/>
              <a:ext cx="373364" cy="668441"/>
            </a:xfrm>
            <a:prstGeom prst="rect">
              <a:avLst/>
            </a:prstGeom>
            <a:ln w="12700" cap="flat">
              <a:noFill/>
              <a:miter lim="400000"/>
            </a:ln>
            <a:effectLst/>
          </p:spPr>
        </p:pic>
        <p:pic>
          <p:nvPicPr>
            <p:cNvPr id="10252" name="Image" descr="Image"/>
            <p:cNvPicPr>
              <a:picLocks noChangeAspect="1"/>
            </p:cNvPicPr>
            <p:nvPr/>
          </p:nvPicPr>
          <p:blipFill>
            <a:blip r:embed="rId31">
              <a:extLst/>
            </a:blip>
            <a:stretch>
              <a:fillRect/>
            </a:stretch>
          </p:blipFill>
          <p:spPr>
            <a:xfrm>
              <a:off x="128878" y="1546066"/>
              <a:ext cx="427562" cy="668441"/>
            </a:xfrm>
            <a:prstGeom prst="rect">
              <a:avLst/>
            </a:prstGeom>
            <a:ln w="12700" cap="flat">
              <a:noFill/>
              <a:miter lim="400000"/>
            </a:ln>
            <a:effectLst/>
          </p:spPr>
        </p:pic>
        <p:pic>
          <p:nvPicPr>
            <p:cNvPr id="10253" name="Image" descr="Image"/>
            <p:cNvPicPr>
              <a:picLocks noChangeAspect="1"/>
            </p:cNvPicPr>
            <p:nvPr/>
          </p:nvPicPr>
          <p:blipFill>
            <a:blip r:embed="rId32">
              <a:extLst/>
            </a:blip>
            <a:stretch>
              <a:fillRect/>
            </a:stretch>
          </p:blipFill>
          <p:spPr>
            <a:xfrm>
              <a:off x="3208179" y="3095828"/>
              <a:ext cx="534390" cy="605352"/>
            </a:xfrm>
            <a:prstGeom prst="rect">
              <a:avLst/>
            </a:prstGeom>
            <a:ln w="12700" cap="flat">
              <a:noFill/>
              <a:miter lim="400000"/>
            </a:ln>
            <a:effectLst/>
          </p:spPr>
        </p:pic>
        <p:pic>
          <p:nvPicPr>
            <p:cNvPr id="10254" name="Image" descr="Image"/>
            <p:cNvPicPr>
              <a:picLocks noChangeAspect="1"/>
            </p:cNvPicPr>
            <p:nvPr/>
          </p:nvPicPr>
          <p:blipFill>
            <a:blip r:embed="rId31">
              <a:extLst/>
            </a:blip>
            <a:stretch>
              <a:fillRect/>
            </a:stretch>
          </p:blipFill>
          <p:spPr>
            <a:xfrm>
              <a:off x="1358577" y="3111251"/>
              <a:ext cx="390327" cy="610227"/>
            </a:xfrm>
            <a:prstGeom prst="rect">
              <a:avLst/>
            </a:prstGeom>
            <a:ln w="12700" cap="flat">
              <a:noFill/>
              <a:miter lim="400000"/>
            </a:ln>
            <a:effectLst/>
          </p:spPr>
        </p:pic>
        <p:pic>
          <p:nvPicPr>
            <p:cNvPr id="10255" name="Image" descr="Image"/>
            <p:cNvPicPr>
              <a:picLocks noChangeAspect="1"/>
            </p:cNvPicPr>
            <p:nvPr/>
          </p:nvPicPr>
          <p:blipFill>
            <a:blip r:embed="rId33">
              <a:extLst/>
            </a:blip>
            <a:stretch>
              <a:fillRect/>
            </a:stretch>
          </p:blipFill>
          <p:spPr>
            <a:xfrm>
              <a:off x="0" y="6387"/>
              <a:ext cx="535211" cy="668440"/>
            </a:xfrm>
            <a:prstGeom prst="rect">
              <a:avLst/>
            </a:prstGeom>
            <a:ln w="12700" cap="flat">
              <a:noFill/>
              <a:miter lim="400000"/>
            </a:ln>
            <a:effectLst/>
          </p:spPr>
        </p:pic>
        <p:pic>
          <p:nvPicPr>
            <p:cNvPr id="10256" name="Image" descr="Image"/>
            <p:cNvPicPr>
              <a:picLocks noChangeAspect="1"/>
            </p:cNvPicPr>
            <p:nvPr/>
          </p:nvPicPr>
          <p:blipFill>
            <a:blip r:embed="rId34">
              <a:extLst/>
            </a:blip>
            <a:stretch>
              <a:fillRect/>
            </a:stretch>
          </p:blipFill>
          <p:spPr>
            <a:xfrm>
              <a:off x="39156" y="3069528"/>
              <a:ext cx="502168" cy="69367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26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026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026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0309" name="Group"/>
          <p:cNvGrpSpPr/>
          <p:nvPr/>
        </p:nvGrpSpPr>
        <p:grpSpPr>
          <a:xfrm>
            <a:off x="143751" y="171451"/>
            <a:ext cx="1270001" cy="9410697"/>
            <a:chOff x="0" y="0"/>
            <a:chExt cx="1270000" cy="9410696"/>
          </a:xfrm>
        </p:grpSpPr>
        <p:grpSp>
          <p:nvGrpSpPr>
            <p:cNvPr id="10268" name="Group"/>
            <p:cNvGrpSpPr/>
            <p:nvPr/>
          </p:nvGrpSpPr>
          <p:grpSpPr>
            <a:xfrm flipH="1">
              <a:off x="0" y="0"/>
              <a:ext cx="1270000" cy="1270000"/>
              <a:chOff x="0" y="0"/>
              <a:chExt cx="1270000" cy="1270000"/>
            </a:xfrm>
          </p:grpSpPr>
          <p:sp>
            <p:nvSpPr>
              <p:cNvPr id="102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67" name="Group"/>
              <p:cNvGrpSpPr/>
              <p:nvPr/>
            </p:nvGrpSpPr>
            <p:grpSpPr>
              <a:xfrm>
                <a:off x="46001" y="46001"/>
                <a:ext cx="1177998" cy="1177998"/>
                <a:chOff x="0" y="0"/>
                <a:chExt cx="1177997" cy="1177997"/>
              </a:xfrm>
            </p:grpSpPr>
            <p:pic>
              <p:nvPicPr>
                <p:cNvPr id="1026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26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271" name="Group"/>
            <p:cNvGrpSpPr/>
            <p:nvPr/>
          </p:nvGrpSpPr>
          <p:grpSpPr>
            <a:xfrm flipH="1">
              <a:off x="0" y="6776780"/>
              <a:ext cx="1270000" cy="1270001"/>
              <a:chOff x="0" y="0"/>
              <a:chExt cx="1270000" cy="1270000"/>
            </a:xfrm>
          </p:grpSpPr>
          <p:sp>
            <p:nvSpPr>
              <p:cNvPr id="102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27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274" name="Group"/>
            <p:cNvGrpSpPr/>
            <p:nvPr/>
          </p:nvGrpSpPr>
          <p:grpSpPr>
            <a:xfrm flipH="1">
              <a:off x="0" y="8140696"/>
              <a:ext cx="1270000" cy="1270001"/>
              <a:chOff x="0" y="0"/>
              <a:chExt cx="1270000" cy="1270000"/>
            </a:xfrm>
          </p:grpSpPr>
          <p:sp>
            <p:nvSpPr>
              <p:cNvPr id="102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27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284" name="Group"/>
            <p:cNvGrpSpPr/>
            <p:nvPr/>
          </p:nvGrpSpPr>
          <p:grpSpPr>
            <a:xfrm flipH="1">
              <a:off x="0" y="1356782"/>
              <a:ext cx="1270000" cy="1270001"/>
              <a:chOff x="0" y="0"/>
              <a:chExt cx="1270000" cy="1270000"/>
            </a:xfrm>
          </p:grpSpPr>
          <p:sp>
            <p:nvSpPr>
              <p:cNvPr id="102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83" name="Group"/>
              <p:cNvGrpSpPr/>
              <p:nvPr/>
            </p:nvGrpSpPr>
            <p:grpSpPr>
              <a:xfrm flipH="1">
                <a:off x="47625" y="56900"/>
                <a:ext cx="1174751" cy="1156200"/>
                <a:chOff x="0" y="0"/>
                <a:chExt cx="1174749" cy="1156199"/>
              </a:xfrm>
            </p:grpSpPr>
            <p:pic>
              <p:nvPicPr>
                <p:cNvPr id="1027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27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27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27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28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28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28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292" name="Group"/>
            <p:cNvGrpSpPr/>
            <p:nvPr/>
          </p:nvGrpSpPr>
          <p:grpSpPr>
            <a:xfrm flipH="1">
              <a:off x="0" y="4057648"/>
              <a:ext cx="1270000" cy="1270001"/>
              <a:chOff x="0" y="0"/>
              <a:chExt cx="1270000" cy="1270000"/>
            </a:xfrm>
          </p:grpSpPr>
          <p:sp>
            <p:nvSpPr>
              <p:cNvPr id="102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91" name="Group"/>
              <p:cNvGrpSpPr/>
              <p:nvPr/>
            </p:nvGrpSpPr>
            <p:grpSpPr>
              <a:xfrm>
                <a:off x="47624" y="74251"/>
                <a:ext cx="1174751" cy="1129000"/>
                <a:chOff x="0" y="0"/>
                <a:chExt cx="1174749" cy="1128998"/>
              </a:xfrm>
            </p:grpSpPr>
            <p:pic>
              <p:nvPicPr>
                <p:cNvPr id="1028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28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28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28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29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299" name="Group"/>
            <p:cNvGrpSpPr/>
            <p:nvPr/>
          </p:nvGrpSpPr>
          <p:grpSpPr>
            <a:xfrm flipH="1">
              <a:off x="0" y="5414431"/>
              <a:ext cx="1270000" cy="1270001"/>
              <a:chOff x="0" y="0"/>
              <a:chExt cx="1270000" cy="1270000"/>
            </a:xfrm>
          </p:grpSpPr>
          <p:sp>
            <p:nvSpPr>
              <p:cNvPr id="102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98" name="Group"/>
              <p:cNvGrpSpPr/>
              <p:nvPr/>
            </p:nvGrpSpPr>
            <p:grpSpPr>
              <a:xfrm>
                <a:off x="47625" y="45767"/>
                <a:ext cx="1174751" cy="1178466"/>
                <a:chOff x="0" y="0"/>
                <a:chExt cx="1174750" cy="1178465"/>
              </a:xfrm>
            </p:grpSpPr>
            <p:pic>
              <p:nvPicPr>
                <p:cNvPr id="1029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29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29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29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308" name="Group"/>
            <p:cNvGrpSpPr/>
            <p:nvPr/>
          </p:nvGrpSpPr>
          <p:grpSpPr>
            <a:xfrm flipH="1">
              <a:off x="0" y="2713565"/>
              <a:ext cx="1270000" cy="1270001"/>
              <a:chOff x="0" y="0"/>
              <a:chExt cx="1270000" cy="1270000"/>
            </a:xfrm>
          </p:grpSpPr>
          <p:sp>
            <p:nvSpPr>
              <p:cNvPr id="103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07" name="Group"/>
              <p:cNvGrpSpPr/>
              <p:nvPr/>
            </p:nvGrpSpPr>
            <p:grpSpPr>
              <a:xfrm>
                <a:off x="63500" y="30985"/>
                <a:ext cx="1111251" cy="1217225"/>
                <a:chOff x="0" y="0"/>
                <a:chExt cx="1111250" cy="1217223"/>
              </a:xfrm>
            </p:grpSpPr>
            <p:pic>
              <p:nvPicPr>
                <p:cNvPr id="1030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30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30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30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30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30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355" name="Group"/>
          <p:cNvGrpSpPr/>
          <p:nvPr/>
        </p:nvGrpSpPr>
        <p:grpSpPr>
          <a:xfrm>
            <a:off x="11578348" y="171451"/>
            <a:ext cx="1270001" cy="9410698"/>
            <a:chOff x="0" y="0"/>
            <a:chExt cx="1270000" cy="9410696"/>
          </a:xfrm>
        </p:grpSpPr>
        <p:grpSp>
          <p:nvGrpSpPr>
            <p:cNvPr id="10314" name="Group"/>
            <p:cNvGrpSpPr/>
            <p:nvPr/>
          </p:nvGrpSpPr>
          <p:grpSpPr>
            <a:xfrm flipH="1">
              <a:off x="0" y="0"/>
              <a:ext cx="1270000" cy="1270000"/>
              <a:chOff x="0" y="0"/>
              <a:chExt cx="1270000" cy="1270000"/>
            </a:xfrm>
          </p:grpSpPr>
          <p:sp>
            <p:nvSpPr>
              <p:cNvPr id="103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13" name="Group"/>
              <p:cNvGrpSpPr/>
              <p:nvPr/>
            </p:nvGrpSpPr>
            <p:grpSpPr>
              <a:xfrm>
                <a:off x="46001" y="46001"/>
                <a:ext cx="1177998" cy="1177998"/>
                <a:chOff x="0" y="0"/>
                <a:chExt cx="1177997" cy="1177997"/>
              </a:xfrm>
            </p:grpSpPr>
            <p:pic>
              <p:nvPicPr>
                <p:cNvPr id="1031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31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317" name="Group"/>
            <p:cNvGrpSpPr/>
            <p:nvPr/>
          </p:nvGrpSpPr>
          <p:grpSpPr>
            <a:xfrm flipH="1">
              <a:off x="0" y="6776780"/>
              <a:ext cx="1270000" cy="1270001"/>
              <a:chOff x="0" y="0"/>
              <a:chExt cx="1270000" cy="1270000"/>
            </a:xfrm>
          </p:grpSpPr>
          <p:sp>
            <p:nvSpPr>
              <p:cNvPr id="103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31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320" name="Group"/>
            <p:cNvGrpSpPr/>
            <p:nvPr/>
          </p:nvGrpSpPr>
          <p:grpSpPr>
            <a:xfrm flipH="1">
              <a:off x="0" y="8140696"/>
              <a:ext cx="1270000" cy="1270001"/>
              <a:chOff x="0" y="0"/>
              <a:chExt cx="1270000" cy="1270000"/>
            </a:xfrm>
          </p:grpSpPr>
          <p:sp>
            <p:nvSpPr>
              <p:cNvPr id="103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31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330" name="Group"/>
            <p:cNvGrpSpPr/>
            <p:nvPr/>
          </p:nvGrpSpPr>
          <p:grpSpPr>
            <a:xfrm flipH="1">
              <a:off x="0" y="1356782"/>
              <a:ext cx="1270000" cy="1270001"/>
              <a:chOff x="0" y="0"/>
              <a:chExt cx="1270000" cy="1270000"/>
            </a:xfrm>
          </p:grpSpPr>
          <p:sp>
            <p:nvSpPr>
              <p:cNvPr id="103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29" name="Group"/>
              <p:cNvGrpSpPr/>
              <p:nvPr/>
            </p:nvGrpSpPr>
            <p:grpSpPr>
              <a:xfrm flipH="1">
                <a:off x="47625" y="56900"/>
                <a:ext cx="1174751" cy="1156200"/>
                <a:chOff x="0" y="0"/>
                <a:chExt cx="1174749" cy="1156199"/>
              </a:xfrm>
            </p:grpSpPr>
            <p:pic>
              <p:nvPicPr>
                <p:cNvPr id="1032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32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32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32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32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32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32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338" name="Group"/>
            <p:cNvGrpSpPr/>
            <p:nvPr/>
          </p:nvGrpSpPr>
          <p:grpSpPr>
            <a:xfrm flipH="1">
              <a:off x="0" y="4057648"/>
              <a:ext cx="1270000" cy="1270001"/>
              <a:chOff x="0" y="0"/>
              <a:chExt cx="1270000" cy="1270000"/>
            </a:xfrm>
          </p:grpSpPr>
          <p:sp>
            <p:nvSpPr>
              <p:cNvPr id="103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37" name="Group"/>
              <p:cNvGrpSpPr/>
              <p:nvPr/>
            </p:nvGrpSpPr>
            <p:grpSpPr>
              <a:xfrm>
                <a:off x="47624" y="74251"/>
                <a:ext cx="1174751" cy="1129000"/>
                <a:chOff x="0" y="0"/>
                <a:chExt cx="1174749" cy="1128998"/>
              </a:xfrm>
            </p:grpSpPr>
            <p:pic>
              <p:nvPicPr>
                <p:cNvPr id="1033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33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33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33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33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345" name="Group"/>
            <p:cNvGrpSpPr/>
            <p:nvPr/>
          </p:nvGrpSpPr>
          <p:grpSpPr>
            <a:xfrm flipH="1">
              <a:off x="0" y="5414431"/>
              <a:ext cx="1270000" cy="1270001"/>
              <a:chOff x="0" y="0"/>
              <a:chExt cx="1270000" cy="1270000"/>
            </a:xfrm>
          </p:grpSpPr>
          <p:sp>
            <p:nvSpPr>
              <p:cNvPr id="103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44" name="Group"/>
              <p:cNvGrpSpPr/>
              <p:nvPr/>
            </p:nvGrpSpPr>
            <p:grpSpPr>
              <a:xfrm>
                <a:off x="47625" y="45767"/>
                <a:ext cx="1174751" cy="1178466"/>
                <a:chOff x="0" y="0"/>
                <a:chExt cx="1174750" cy="1178465"/>
              </a:xfrm>
            </p:grpSpPr>
            <p:pic>
              <p:nvPicPr>
                <p:cNvPr id="1034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34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34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34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354" name="Group"/>
            <p:cNvGrpSpPr/>
            <p:nvPr/>
          </p:nvGrpSpPr>
          <p:grpSpPr>
            <a:xfrm flipH="1">
              <a:off x="0" y="2713565"/>
              <a:ext cx="1270000" cy="1270001"/>
              <a:chOff x="0" y="0"/>
              <a:chExt cx="1270000" cy="1270000"/>
            </a:xfrm>
          </p:grpSpPr>
          <p:sp>
            <p:nvSpPr>
              <p:cNvPr id="103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53" name="Group"/>
              <p:cNvGrpSpPr/>
              <p:nvPr/>
            </p:nvGrpSpPr>
            <p:grpSpPr>
              <a:xfrm>
                <a:off x="63500" y="30985"/>
                <a:ext cx="1111251" cy="1217225"/>
                <a:chOff x="0" y="0"/>
                <a:chExt cx="1111250" cy="1217223"/>
              </a:xfrm>
            </p:grpSpPr>
            <p:pic>
              <p:nvPicPr>
                <p:cNvPr id="1034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34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34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35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35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35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376" name="Group"/>
          <p:cNvGrpSpPr/>
          <p:nvPr/>
        </p:nvGrpSpPr>
        <p:grpSpPr>
          <a:xfrm>
            <a:off x="2124125" y="3617924"/>
            <a:ext cx="1619137" cy="2517752"/>
            <a:chOff x="0" y="0"/>
            <a:chExt cx="1619135" cy="2517750"/>
          </a:xfrm>
        </p:grpSpPr>
        <p:pic>
          <p:nvPicPr>
            <p:cNvPr id="10356"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10357"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10358"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10359"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10360"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10361"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10362"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10363"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10364"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10365"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10366"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10367"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10368"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10369"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10370"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10371"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10372"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10373"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10374"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10375"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10387" name="Group"/>
          <p:cNvGrpSpPr/>
          <p:nvPr/>
        </p:nvGrpSpPr>
        <p:grpSpPr>
          <a:xfrm>
            <a:off x="9342863" y="3595195"/>
            <a:ext cx="788538" cy="2540481"/>
            <a:chOff x="0" y="0"/>
            <a:chExt cx="788537" cy="2540480"/>
          </a:xfrm>
        </p:grpSpPr>
        <p:pic>
          <p:nvPicPr>
            <p:cNvPr id="10377"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10378"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10379"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10380"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10381"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10382"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10383"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10384"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10385"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10386"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9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039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039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0439" name="Group"/>
          <p:cNvGrpSpPr/>
          <p:nvPr/>
        </p:nvGrpSpPr>
        <p:grpSpPr>
          <a:xfrm>
            <a:off x="143751" y="171451"/>
            <a:ext cx="1270001" cy="9410697"/>
            <a:chOff x="0" y="0"/>
            <a:chExt cx="1270000" cy="9410696"/>
          </a:xfrm>
        </p:grpSpPr>
        <p:grpSp>
          <p:nvGrpSpPr>
            <p:cNvPr id="10398" name="Group"/>
            <p:cNvGrpSpPr/>
            <p:nvPr/>
          </p:nvGrpSpPr>
          <p:grpSpPr>
            <a:xfrm flipH="1">
              <a:off x="0" y="0"/>
              <a:ext cx="1270000" cy="1270000"/>
              <a:chOff x="0" y="0"/>
              <a:chExt cx="1270000" cy="1270000"/>
            </a:xfrm>
          </p:grpSpPr>
          <p:sp>
            <p:nvSpPr>
              <p:cNvPr id="103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97" name="Group"/>
              <p:cNvGrpSpPr/>
              <p:nvPr/>
            </p:nvGrpSpPr>
            <p:grpSpPr>
              <a:xfrm>
                <a:off x="46001" y="46001"/>
                <a:ext cx="1177998" cy="1177998"/>
                <a:chOff x="0" y="0"/>
                <a:chExt cx="1177997" cy="1177997"/>
              </a:xfrm>
            </p:grpSpPr>
            <p:pic>
              <p:nvPicPr>
                <p:cNvPr id="1039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39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401" name="Group"/>
            <p:cNvGrpSpPr/>
            <p:nvPr/>
          </p:nvGrpSpPr>
          <p:grpSpPr>
            <a:xfrm flipH="1">
              <a:off x="0" y="6776780"/>
              <a:ext cx="1270000" cy="1270001"/>
              <a:chOff x="0" y="0"/>
              <a:chExt cx="1270000" cy="1270000"/>
            </a:xfrm>
          </p:grpSpPr>
          <p:sp>
            <p:nvSpPr>
              <p:cNvPr id="103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40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404" name="Group"/>
            <p:cNvGrpSpPr/>
            <p:nvPr/>
          </p:nvGrpSpPr>
          <p:grpSpPr>
            <a:xfrm flipH="1">
              <a:off x="0" y="8140696"/>
              <a:ext cx="1270000" cy="1270001"/>
              <a:chOff x="0" y="0"/>
              <a:chExt cx="1270000" cy="1270000"/>
            </a:xfrm>
          </p:grpSpPr>
          <p:sp>
            <p:nvSpPr>
              <p:cNvPr id="104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40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414" name="Group"/>
            <p:cNvGrpSpPr/>
            <p:nvPr/>
          </p:nvGrpSpPr>
          <p:grpSpPr>
            <a:xfrm flipH="1">
              <a:off x="0" y="1356782"/>
              <a:ext cx="1270000" cy="1270001"/>
              <a:chOff x="0" y="0"/>
              <a:chExt cx="1270000" cy="1270000"/>
            </a:xfrm>
          </p:grpSpPr>
          <p:sp>
            <p:nvSpPr>
              <p:cNvPr id="104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13" name="Group"/>
              <p:cNvGrpSpPr/>
              <p:nvPr/>
            </p:nvGrpSpPr>
            <p:grpSpPr>
              <a:xfrm flipH="1">
                <a:off x="47625" y="56900"/>
                <a:ext cx="1174751" cy="1156200"/>
                <a:chOff x="0" y="0"/>
                <a:chExt cx="1174749" cy="1156199"/>
              </a:xfrm>
            </p:grpSpPr>
            <p:pic>
              <p:nvPicPr>
                <p:cNvPr id="1040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40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40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40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41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41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41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422" name="Group"/>
            <p:cNvGrpSpPr/>
            <p:nvPr/>
          </p:nvGrpSpPr>
          <p:grpSpPr>
            <a:xfrm flipH="1">
              <a:off x="0" y="4057648"/>
              <a:ext cx="1270000" cy="1270001"/>
              <a:chOff x="0" y="0"/>
              <a:chExt cx="1270000" cy="1270000"/>
            </a:xfrm>
          </p:grpSpPr>
          <p:sp>
            <p:nvSpPr>
              <p:cNvPr id="104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21" name="Group"/>
              <p:cNvGrpSpPr/>
              <p:nvPr/>
            </p:nvGrpSpPr>
            <p:grpSpPr>
              <a:xfrm>
                <a:off x="47624" y="74251"/>
                <a:ext cx="1174751" cy="1129000"/>
                <a:chOff x="0" y="0"/>
                <a:chExt cx="1174749" cy="1128998"/>
              </a:xfrm>
            </p:grpSpPr>
            <p:pic>
              <p:nvPicPr>
                <p:cNvPr id="1041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41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41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41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42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429" name="Group"/>
            <p:cNvGrpSpPr/>
            <p:nvPr/>
          </p:nvGrpSpPr>
          <p:grpSpPr>
            <a:xfrm flipH="1">
              <a:off x="0" y="5414431"/>
              <a:ext cx="1270000" cy="1270001"/>
              <a:chOff x="0" y="0"/>
              <a:chExt cx="1270000" cy="1270000"/>
            </a:xfrm>
          </p:grpSpPr>
          <p:sp>
            <p:nvSpPr>
              <p:cNvPr id="104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28" name="Group"/>
              <p:cNvGrpSpPr/>
              <p:nvPr/>
            </p:nvGrpSpPr>
            <p:grpSpPr>
              <a:xfrm>
                <a:off x="47625" y="45767"/>
                <a:ext cx="1174751" cy="1178466"/>
                <a:chOff x="0" y="0"/>
                <a:chExt cx="1174750" cy="1178465"/>
              </a:xfrm>
            </p:grpSpPr>
            <p:pic>
              <p:nvPicPr>
                <p:cNvPr id="1042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42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42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42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438" name="Group"/>
            <p:cNvGrpSpPr/>
            <p:nvPr/>
          </p:nvGrpSpPr>
          <p:grpSpPr>
            <a:xfrm flipH="1">
              <a:off x="0" y="2713565"/>
              <a:ext cx="1270000" cy="1270001"/>
              <a:chOff x="0" y="0"/>
              <a:chExt cx="1270000" cy="1270000"/>
            </a:xfrm>
          </p:grpSpPr>
          <p:sp>
            <p:nvSpPr>
              <p:cNvPr id="104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37" name="Group"/>
              <p:cNvGrpSpPr/>
              <p:nvPr/>
            </p:nvGrpSpPr>
            <p:grpSpPr>
              <a:xfrm>
                <a:off x="63500" y="30985"/>
                <a:ext cx="1111251" cy="1217225"/>
                <a:chOff x="0" y="0"/>
                <a:chExt cx="1111250" cy="1217223"/>
              </a:xfrm>
            </p:grpSpPr>
            <p:pic>
              <p:nvPicPr>
                <p:cNvPr id="1043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43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43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43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43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43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485" name="Group"/>
          <p:cNvGrpSpPr/>
          <p:nvPr/>
        </p:nvGrpSpPr>
        <p:grpSpPr>
          <a:xfrm>
            <a:off x="11578348" y="171451"/>
            <a:ext cx="1270001" cy="9410698"/>
            <a:chOff x="0" y="0"/>
            <a:chExt cx="1270000" cy="9410696"/>
          </a:xfrm>
        </p:grpSpPr>
        <p:grpSp>
          <p:nvGrpSpPr>
            <p:cNvPr id="10444" name="Group"/>
            <p:cNvGrpSpPr/>
            <p:nvPr/>
          </p:nvGrpSpPr>
          <p:grpSpPr>
            <a:xfrm flipH="1">
              <a:off x="0" y="0"/>
              <a:ext cx="1270000" cy="1270000"/>
              <a:chOff x="0" y="0"/>
              <a:chExt cx="1270000" cy="1270000"/>
            </a:xfrm>
          </p:grpSpPr>
          <p:sp>
            <p:nvSpPr>
              <p:cNvPr id="104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43" name="Group"/>
              <p:cNvGrpSpPr/>
              <p:nvPr/>
            </p:nvGrpSpPr>
            <p:grpSpPr>
              <a:xfrm>
                <a:off x="46001" y="46001"/>
                <a:ext cx="1177998" cy="1177998"/>
                <a:chOff x="0" y="0"/>
                <a:chExt cx="1177997" cy="1177997"/>
              </a:xfrm>
            </p:grpSpPr>
            <p:pic>
              <p:nvPicPr>
                <p:cNvPr id="1044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44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447" name="Group"/>
            <p:cNvGrpSpPr/>
            <p:nvPr/>
          </p:nvGrpSpPr>
          <p:grpSpPr>
            <a:xfrm flipH="1">
              <a:off x="0" y="6776780"/>
              <a:ext cx="1270000" cy="1270001"/>
              <a:chOff x="0" y="0"/>
              <a:chExt cx="1270000" cy="1270000"/>
            </a:xfrm>
          </p:grpSpPr>
          <p:sp>
            <p:nvSpPr>
              <p:cNvPr id="104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44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450" name="Group"/>
            <p:cNvGrpSpPr/>
            <p:nvPr/>
          </p:nvGrpSpPr>
          <p:grpSpPr>
            <a:xfrm flipH="1">
              <a:off x="0" y="8140696"/>
              <a:ext cx="1270000" cy="1270001"/>
              <a:chOff x="0" y="0"/>
              <a:chExt cx="1270000" cy="1270000"/>
            </a:xfrm>
          </p:grpSpPr>
          <p:sp>
            <p:nvSpPr>
              <p:cNvPr id="104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44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460" name="Group"/>
            <p:cNvGrpSpPr/>
            <p:nvPr/>
          </p:nvGrpSpPr>
          <p:grpSpPr>
            <a:xfrm flipH="1">
              <a:off x="0" y="1356782"/>
              <a:ext cx="1270000" cy="1270001"/>
              <a:chOff x="0" y="0"/>
              <a:chExt cx="1270000" cy="1270000"/>
            </a:xfrm>
          </p:grpSpPr>
          <p:sp>
            <p:nvSpPr>
              <p:cNvPr id="104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59" name="Group"/>
              <p:cNvGrpSpPr/>
              <p:nvPr/>
            </p:nvGrpSpPr>
            <p:grpSpPr>
              <a:xfrm flipH="1">
                <a:off x="47625" y="56900"/>
                <a:ext cx="1174751" cy="1156200"/>
                <a:chOff x="0" y="0"/>
                <a:chExt cx="1174749" cy="1156199"/>
              </a:xfrm>
            </p:grpSpPr>
            <p:pic>
              <p:nvPicPr>
                <p:cNvPr id="1045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45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45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45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45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45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45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468" name="Group"/>
            <p:cNvGrpSpPr/>
            <p:nvPr/>
          </p:nvGrpSpPr>
          <p:grpSpPr>
            <a:xfrm flipH="1">
              <a:off x="0" y="4057648"/>
              <a:ext cx="1270000" cy="1270001"/>
              <a:chOff x="0" y="0"/>
              <a:chExt cx="1270000" cy="1270000"/>
            </a:xfrm>
          </p:grpSpPr>
          <p:sp>
            <p:nvSpPr>
              <p:cNvPr id="104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67" name="Group"/>
              <p:cNvGrpSpPr/>
              <p:nvPr/>
            </p:nvGrpSpPr>
            <p:grpSpPr>
              <a:xfrm>
                <a:off x="47624" y="74251"/>
                <a:ext cx="1174751" cy="1129000"/>
                <a:chOff x="0" y="0"/>
                <a:chExt cx="1174749" cy="1128998"/>
              </a:xfrm>
            </p:grpSpPr>
            <p:pic>
              <p:nvPicPr>
                <p:cNvPr id="1046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46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46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46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46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475" name="Group"/>
            <p:cNvGrpSpPr/>
            <p:nvPr/>
          </p:nvGrpSpPr>
          <p:grpSpPr>
            <a:xfrm flipH="1">
              <a:off x="0" y="5414431"/>
              <a:ext cx="1270000" cy="1270001"/>
              <a:chOff x="0" y="0"/>
              <a:chExt cx="1270000" cy="1270000"/>
            </a:xfrm>
          </p:grpSpPr>
          <p:sp>
            <p:nvSpPr>
              <p:cNvPr id="104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74" name="Group"/>
              <p:cNvGrpSpPr/>
              <p:nvPr/>
            </p:nvGrpSpPr>
            <p:grpSpPr>
              <a:xfrm>
                <a:off x="47625" y="45767"/>
                <a:ext cx="1174751" cy="1178466"/>
                <a:chOff x="0" y="0"/>
                <a:chExt cx="1174750" cy="1178465"/>
              </a:xfrm>
            </p:grpSpPr>
            <p:pic>
              <p:nvPicPr>
                <p:cNvPr id="1047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47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47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47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484" name="Group"/>
            <p:cNvGrpSpPr/>
            <p:nvPr/>
          </p:nvGrpSpPr>
          <p:grpSpPr>
            <a:xfrm flipH="1">
              <a:off x="0" y="2713565"/>
              <a:ext cx="1270000" cy="1270001"/>
              <a:chOff x="0" y="0"/>
              <a:chExt cx="1270000" cy="1270000"/>
            </a:xfrm>
          </p:grpSpPr>
          <p:sp>
            <p:nvSpPr>
              <p:cNvPr id="104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83" name="Group"/>
              <p:cNvGrpSpPr/>
              <p:nvPr/>
            </p:nvGrpSpPr>
            <p:grpSpPr>
              <a:xfrm>
                <a:off x="63500" y="30985"/>
                <a:ext cx="1111251" cy="1217225"/>
                <a:chOff x="0" y="0"/>
                <a:chExt cx="1111250" cy="1217223"/>
              </a:xfrm>
            </p:grpSpPr>
            <p:pic>
              <p:nvPicPr>
                <p:cNvPr id="1047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47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47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48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48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48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506" name="Group"/>
          <p:cNvGrpSpPr/>
          <p:nvPr/>
        </p:nvGrpSpPr>
        <p:grpSpPr>
          <a:xfrm>
            <a:off x="2124125" y="3617924"/>
            <a:ext cx="1619137" cy="2517752"/>
            <a:chOff x="0" y="0"/>
            <a:chExt cx="1619135" cy="2517750"/>
          </a:xfrm>
        </p:grpSpPr>
        <p:pic>
          <p:nvPicPr>
            <p:cNvPr id="10486"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10487"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10488"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10489"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10490"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10491"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10492"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10493"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10494"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10495"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10496"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10497"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10498"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10499"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10500"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10501"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10502"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10503"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10504"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10505"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10517" name="Group"/>
          <p:cNvGrpSpPr/>
          <p:nvPr/>
        </p:nvGrpSpPr>
        <p:grpSpPr>
          <a:xfrm>
            <a:off x="9342863" y="3595195"/>
            <a:ext cx="788538" cy="2540481"/>
            <a:chOff x="0" y="0"/>
            <a:chExt cx="788537" cy="2540480"/>
          </a:xfrm>
        </p:grpSpPr>
        <p:pic>
          <p:nvPicPr>
            <p:cNvPr id="10507"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10508"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10509"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10510"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10511"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10512"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10513"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10514"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10515"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10516"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grpSp>
        <p:nvGrpSpPr>
          <p:cNvPr id="10525" name="Group"/>
          <p:cNvGrpSpPr/>
          <p:nvPr/>
        </p:nvGrpSpPr>
        <p:grpSpPr>
          <a:xfrm>
            <a:off x="3059098" y="8276496"/>
            <a:ext cx="6873904" cy="1268318"/>
            <a:chOff x="0" y="0"/>
            <a:chExt cx="6873902" cy="1268316"/>
          </a:xfrm>
        </p:grpSpPr>
        <p:pic>
          <p:nvPicPr>
            <p:cNvPr id="10518" name="Image" descr="Image"/>
            <p:cNvPicPr>
              <a:picLocks noChangeAspect="1"/>
            </p:cNvPicPr>
            <p:nvPr/>
          </p:nvPicPr>
          <p:blipFill>
            <a:blip r:embed="rId34">
              <a:extLst/>
            </a:blip>
            <a:stretch>
              <a:fillRect/>
            </a:stretch>
          </p:blipFill>
          <p:spPr>
            <a:xfrm flipH="1">
              <a:off x="2301773" y="319473"/>
              <a:ext cx="630479" cy="635822"/>
            </a:xfrm>
            <a:prstGeom prst="rect">
              <a:avLst/>
            </a:prstGeom>
            <a:ln w="12700" cap="flat">
              <a:noFill/>
              <a:miter lim="400000"/>
            </a:ln>
            <a:effectLst/>
          </p:spPr>
        </p:pic>
        <p:pic>
          <p:nvPicPr>
            <p:cNvPr id="10519" name="Image" descr="Image"/>
            <p:cNvPicPr>
              <a:picLocks noChangeAspect="1"/>
            </p:cNvPicPr>
            <p:nvPr/>
          </p:nvPicPr>
          <p:blipFill>
            <a:blip r:embed="rId35">
              <a:extLst/>
            </a:blip>
            <a:stretch>
              <a:fillRect/>
            </a:stretch>
          </p:blipFill>
          <p:spPr>
            <a:xfrm flipH="1">
              <a:off x="1307743" y="166813"/>
              <a:ext cx="941142" cy="941142"/>
            </a:xfrm>
            <a:prstGeom prst="rect">
              <a:avLst/>
            </a:prstGeom>
            <a:ln w="12700" cap="flat">
              <a:noFill/>
              <a:miter lim="400000"/>
            </a:ln>
            <a:effectLst/>
          </p:spPr>
        </p:pic>
        <p:pic>
          <p:nvPicPr>
            <p:cNvPr id="10520" name="Image" descr="Image"/>
            <p:cNvPicPr>
              <a:picLocks noChangeAspect="1"/>
            </p:cNvPicPr>
            <p:nvPr/>
          </p:nvPicPr>
          <p:blipFill>
            <a:blip r:embed="rId36">
              <a:extLst/>
            </a:blip>
            <a:stretch>
              <a:fillRect/>
            </a:stretch>
          </p:blipFill>
          <p:spPr>
            <a:xfrm flipH="1">
              <a:off x="0" y="6451"/>
              <a:ext cx="1254855" cy="1261866"/>
            </a:xfrm>
            <a:prstGeom prst="rect">
              <a:avLst/>
            </a:prstGeom>
            <a:ln w="12700" cap="flat">
              <a:noFill/>
              <a:miter lim="400000"/>
            </a:ln>
            <a:effectLst/>
          </p:spPr>
        </p:pic>
        <p:pic>
          <p:nvPicPr>
            <p:cNvPr id="10521" name="Image" descr="Image"/>
            <p:cNvPicPr>
              <a:picLocks noChangeAspect="1"/>
            </p:cNvPicPr>
            <p:nvPr/>
          </p:nvPicPr>
          <p:blipFill>
            <a:blip r:embed="rId37">
              <a:extLst/>
            </a:blip>
            <a:stretch>
              <a:fillRect/>
            </a:stretch>
          </p:blipFill>
          <p:spPr>
            <a:xfrm>
              <a:off x="2929825" y="344953"/>
              <a:ext cx="987839" cy="571959"/>
            </a:xfrm>
            <a:prstGeom prst="rect">
              <a:avLst/>
            </a:prstGeom>
            <a:ln w="12700" cap="flat">
              <a:noFill/>
              <a:miter lim="400000"/>
            </a:ln>
            <a:effectLst/>
          </p:spPr>
        </p:pic>
        <p:pic>
          <p:nvPicPr>
            <p:cNvPr id="10522" name="Image" descr="Image"/>
            <p:cNvPicPr>
              <a:picLocks noChangeAspect="1"/>
            </p:cNvPicPr>
            <p:nvPr/>
          </p:nvPicPr>
          <p:blipFill>
            <a:blip r:embed="rId38">
              <a:extLst/>
            </a:blip>
            <a:stretch>
              <a:fillRect/>
            </a:stretch>
          </p:blipFill>
          <p:spPr>
            <a:xfrm flipH="1">
              <a:off x="5619047" y="0"/>
              <a:ext cx="1254856" cy="1261866"/>
            </a:xfrm>
            <a:prstGeom prst="rect">
              <a:avLst/>
            </a:prstGeom>
            <a:ln w="12700" cap="flat">
              <a:noFill/>
              <a:miter lim="400000"/>
            </a:ln>
            <a:effectLst/>
          </p:spPr>
        </p:pic>
        <p:pic>
          <p:nvPicPr>
            <p:cNvPr id="10523" name="Image" descr="Image"/>
            <p:cNvPicPr>
              <a:picLocks noChangeAspect="1"/>
            </p:cNvPicPr>
            <p:nvPr/>
          </p:nvPicPr>
          <p:blipFill>
            <a:blip r:embed="rId39">
              <a:extLst/>
            </a:blip>
            <a:stretch>
              <a:fillRect/>
            </a:stretch>
          </p:blipFill>
          <p:spPr>
            <a:xfrm flipH="1">
              <a:off x="4633634" y="160361"/>
              <a:ext cx="941142" cy="941142"/>
            </a:xfrm>
            <a:prstGeom prst="rect">
              <a:avLst/>
            </a:prstGeom>
            <a:ln w="12700" cap="flat">
              <a:noFill/>
              <a:miter lim="400000"/>
            </a:ln>
            <a:effectLst/>
          </p:spPr>
        </p:pic>
        <p:pic>
          <p:nvPicPr>
            <p:cNvPr id="10524" name="Image" descr="Image"/>
            <p:cNvPicPr>
              <a:picLocks noChangeAspect="1"/>
            </p:cNvPicPr>
            <p:nvPr/>
          </p:nvPicPr>
          <p:blipFill>
            <a:blip r:embed="rId40">
              <a:extLst/>
            </a:blip>
            <a:stretch>
              <a:fillRect/>
            </a:stretch>
          </p:blipFill>
          <p:spPr>
            <a:xfrm flipH="1">
              <a:off x="3961935" y="314560"/>
              <a:ext cx="627429" cy="63274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raining_Wolf"/>
          <p:cNvSpPr txBox="1"/>
          <p:nvPr>
            <p:ph type="title" idx="4294967295"/>
          </p:nvPr>
        </p:nvSpPr>
        <p:spPr>
          <a:xfrm>
            <a:off x="975868" y="-3518208"/>
            <a:ext cx="10464801" cy="3302001"/>
          </a:xfrm>
          <a:prstGeom prst="rect">
            <a:avLst/>
          </a:prstGeom>
        </p:spPr>
        <p:txBody>
          <a:bodyPr/>
          <a:lstStyle/>
          <a:p>
            <a:pPr/>
            <a:r>
              <a:t>Training_Wolf</a:t>
            </a:r>
          </a:p>
        </p:txBody>
      </p:sp>
      <p:pic>
        <p:nvPicPr>
          <p:cNvPr id="212" name="Screen Shot 2020-11-01 at 10.39.53 AM.png" descr="Screen Shot 2020-11-01 at 10.39.53 AM.png"/>
          <p:cNvPicPr>
            <a:picLocks noChangeAspect="1"/>
          </p:cNvPicPr>
          <p:nvPr/>
        </p:nvPicPr>
        <p:blipFill>
          <a:blip r:embed="rId3">
            <a:extLst/>
          </a:blip>
          <a:srcRect l="0" t="0" r="0" b="34787"/>
          <a:stretch>
            <a:fillRect/>
          </a:stretch>
        </p:blipFill>
        <p:spPr>
          <a:xfrm>
            <a:off x="31750" y="26665"/>
            <a:ext cx="12941300" cy="6325835"/>
          </a:xfrm>
          <a:prstGeom prst="rect">
            <a:avLst/>
          </a:prstGeom>
          <a:ln w="12700">
            <a:miter lim="400000"/>
          </a:ln>
        </p:spPr>
      </p:pic>
      <p:pic>
        <p:nvPicPr>
          <p:cNvPr id="213"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214" name="Image" descr="Image"/>
          <p:cNvPicPr>
            <a:picLocks noChangeAspect="1"/>
          </p:cNvPicPr>
          <p:nvPr/>
        </p:nvPicPr>
        <p:blipFill>
          <a:blip r:embed="rId5">
            <a:extLst/>
          </a:blip>
          <a:stretch>
            <a:fillRect/>
          </a:stretch>
        </p:blipFill>
        <p:spPr>
          <a:xfrm flipH="1">
            <a:off x="2444808" y="7401178"/>
            <a:ext cx="1793517" cy="1793516"/>
          </a:xfrm>
          <a:prstGeom prst="rect">
            <a:avLst/>
          </a:prstGeom>
          <a:ln w="12700">
            <a:miter lim="400000"/>
          </a:ln>
        </p:spPr>
      </p:pic>
      <p:pic>
        <p:nvPicPr>
          <p:cNvPr id="215" name="Image" descr="Image"/>
          <p:cNvPicPr>
            <a:picLocks noChangeAspect="1"/>
          </p:cNvPicPr>
          <p:nvPr/>
        </p:nvPicPr>
        <p:blipFill>
          <a:blip r:embed="rId6">
            <a:extLst/>
          </a:blip>
          <a:stretch>
            <a:fillRect/>
          </a:stretch>
        </p:blipFill>
        <p:spPr>
          <a:xfrm flipH="1">
            <a:off x="-47335" y="7095579"/>
            <a:ext cx="2391355" cy="2404714"/>
          </a:xfrm>
          <a:prstGeom prst="rect">
            <a:avLst/>
          </a:prstGeom>
          <a:ln w="12700">
            <a:miter lim="400000"/>
          </a:ln>
        </p:spPr>
      </p:pic>
      <p:pic>
        <p:nvPicPr>
          <p:cNvPr id="216" name="Image" descr="Image"/>
          <p:cNvPicPr>
            <a:picLocks noChangeAspect="1"/>
          </p:cNvPicPr>
          <p:nvPr/>
        </p:nvPicPr>
        <p:blipFill>
          <a:blip r:embed="rId7">
            <a:extLst/>
          </a:blip>
          <a:stretch>
            <a:fillRect/>
          </a:stretch>
        </p:blipFill>
        <p:spPr>
          <a:xfrm>
            <a:off x="5580474" y="7740655"/>
            <a:ext cx="1882507" cy="1089972"/>
          </a:xfrm>
          <a:prstGeom prst="rect">
            <a:avLst/>
          </a:prstGeom>
          <a:ln w="12700">
            <a:miter lim="400000"/>
          </a:ln>
        </p:spPr>
      </p:pic>
      <p:pic>
        <p:nvPicPr>
          <p:cNvPr id="217" name="Image" descr="Image"/>
          <p:cNvPicPr>
            <a:picLocks noChangeAspect="1"/>
          </p:cNvPicPr>
          <p:nvPr/>
        </p:nvPicPr>
        <p:blipFill>
          <a:blip r:embed="rId8">
            <a:extLst/>
          </a:blip>
          <a:stretch>
            <a:fillRect/>
          </a:stretch>
        </p:blipFill>
        <p:spPr>
          <a:xfrm flipH="1">
            <a:off x="10660780" y="7083284"/>
            <a:ext cx="2391355" cy="2404714"/>
          </a:xfrm>
          <a:prstGeom prst="rect">
            <a:avLst/>
          </a:prstGeom>
          <a:ln w="12700">
            <a:miter lim="400000"/>
          </a:ln>
        </p:spPr>
      </p:pic>
      <p:pic>
        <p:nvPicPr>
          <p:cNvPr id="218" name="Image" descr="Image"/>
          <p:cNvPicPr>
            <a:picLocks noChangeAspect="1"/>
          </p:cNvPicPr>
          <p:nvPr/>
        </p:nvPicPr>
        <p:blipFill>
          <a:blip r:embed="rId9">
            <a:extLst/>
          </a:blip>
          <a:stretch>
            <a:fillRect/>
          </a:stretch>
        </p:blipFill>
        <p:spPr>
          <a:xfrm flipH="1">
            <a:off x="8782898" y="7388882"/>
            <a:ext cx="1793516" cy="1793516"/>
          </a:xfrm>
          <a:prstGeom prst="rect">
            <a:avLst/>
          </a:prstGeom>
          <a:ln w="12700">
            <a:miter lim="400000"/>
          </a:ln>
        </p:spPr>
      </p:pic>
      <p:pic>
        <p:nvPicPr>
          <p:cNvPr id="219" name="Image" descr="Image"/>
          <p:cNvPicPr>
            <a:picLocks noChangeAspect="1"/>
          </p:cNvPicPr>
          <p:nvPr/>
        </p:nvPicPr>
        <p:blipFill>
          <a:blip r:embed="rId10">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raining_Panther"/>
          <p:cNvSpPr txBox="1"/>
          <p:nvPr>
            <p:ph type="title" idx="4294967295"/>
          </p:nvPr>
        </p:nvSpPr>
        <p:spPr>
          <a:xfrm>
            <a:off x="975868" y="-3518208"/>
            <a:ext cx="10464801" cy="3302001"/>
          </a:xfrm>
          <a:prstGeom prst="rect">
            <a:avLst/>
          </a:prstGeom>
        </p:spPr>
        <p:txBody>
          <a:bodyPr/>
          <a:lstStyle/>
          <a:p>
            <a:pPr/>
            <a:r>
              <a:t>Training_Panther</a:t>
            </a:r>
          </a:p>
        </p:txBody>
      </p:sp>
      <p:pic>
        <p:nvPicPr>
          <p:cNvPr id="224" name="Screen Shot 2020-11-01 at 10.39.56 AM.png" descr="Screen Shot 2020-11-01 at 10.39.56 AM.png"/>
          <p:cNvPicPr>
            <a:picLocks noChangeAspect="1"/>
          </p:cNvPicPr>
          <p:nvPr/>
        </p:nvPicPr>
        <p:blipFill>
          <a:blip r:embed="rId3">
            <a:extLst/>
          </a:blip>
          <a:srcRect l="0" t="0" r="0" b="30389"/>
          <a:stretch>
            <a:fillRect/>
          </a:stretch>
        </p:blipFill>
        <p:spPr>
          <a:xfrm>
            <a:off x="31750" y="26665"/>
            <a:ext cx="12941300" cy="6752376"/>
          </a:xfrm>
          <a:prstGeom prst="rect">
            <a:avLst/>
          </a:prstGeom>
          <a:ln w="12700">
            <a:miter lim="400000"/>
          </a:ln>
        </p:spPr>
      </p:pic>
      <p:pic>
        <p:nvPicPr>
          <p:cNvPr id="225"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226" name="Image" descr="Image"/>
          <p:cNvPicPr>
            <a:picLocks noChangeAspect="1"/>
          </p:cNvPicPr>
          <p:nvPr/>
        </p:nvPicPr>
        <p:blipFill>
          <a:blip r:embed="rId5">
            <a:extLst/>
          </a:blip>
          <a:stretch>
            <a:fillRect/>
          </a:stretch>
        </p:blipFill>
        <p:spPr>
          <a:xfrm flipH="1">
            <a:off x="2444808" y="7401178"/>
            <a:ext cx="1793517" cy="1793516"/>
          </a:xfrm>
          <a:prstGeom prst="rect">
            <a:avLst/>
          </a:prstGeom>
          <a:ln w="12700">
            <a:miter lim="400000"/>
          </a:ln>
        </p:spPr>
      </p:pic>
      <p:pic>
        <p:nvPicPr>
          <p:cNvPr id="227" name="Image" descr="Image"/>
          <p:cNvPicPr>
            <a:picLocks noChangeAspect="1"/>
          </p:cNvPicPr>
          <p:nvPr/>
        </p:nvPicPr>
        <p:blipFill>
          <a:blip r:embed="rId6">
            <a:extLst/>
          </a:blip>
          <a:stretch>
            <a:fillRect/>
          </a:stretch>
        </p:blipFill>
        <p:spPr>
          <a:xfrm flipH="1">
            <a:off x="-47335" y="7095579"/>
            <a:ext cx="2391355" cy="2404714"/>
          </a:xfrm>
          <a:prstGeom prst="rect">
            <a:avLst/>
          </a:prstGeom>
          <a:ln w="12700">
            <a:miter lim="400000"/>
          </a:ln>
        </p:spPr>
      </p:pic>
      <p:pic>
        <p:nvPicPr>
          <p:cNvPr id="228" name="Image" descr="Image"/>
          <p:cNvPicPr>
            <a:picLocks noChangeAspect="1"/>
          </p:cNvPicPr>
          <p:nvPr/>
        </p:nvPicPr>
        <p:blipFill>
          <a:blip r:embed="rId7">
            <a:extLst/>
          </a:blip>
          <a:stretch>
            <a:fillRect/>
          </a:stretch>
        </p:blipFill>
        <p:spPr>
          <a:xfrm>
            <a:off x="5580474" y="7740655"/>
            <a:ext cx="1882507" cy="1089972"/>
          </a:xfrm>
          <a:prstGeom prst="rect">
            <a:avLst/>
          </a:prstGeom>
          <a:ln w="12700">
            <a:miter lim="400000"/>
          </a:ln>
        </p:spPr>
      </p:pic>
      <p:pic>
        <p:nvPicPr>
          <p:cNvPr id="229" name="Image" descr="Image"/>
          <p:cNvPicPr>
            <a:picLocks noChangeAspect="1"/>
          </p:cNvPicPr>
          <p:nvPr/>
        </p:nvPicPr>
        <p:blipFill>
          <a:blip r:embed="rId8">
            <a:extLst/>
          </a:blip>
          <a:stretch>
            <a:fillRect/>
          </a:stretch>
        </p:blipFill>
        <p:spPr>
          <a:xfrm flipH="1">
            <a:off x="10660780" y="7083284"/>
            <a:ext cx="2391355" cy="2404714"/>
          </a:xfrm>
          <a:prstGeom prst="rect">
            <a:avLst/>
          </a:prstGeom>
          <a:ln w="12700">
            <a:miter lim="400000"/>
          </a:ln>
        </p:spPr>
      </p:pic>
      <p:pic>
        <p:nvPicPr>
          <p:cNvPr id="230" name="Image" descr="Image"/>
          <p:cNvPicPr>
            <a:picLocks noChangeAspect="1"/>
          </p:cNvPicPr>
          <p:nvPr/>
        </p:nvPicPr>
        <p:blipFill>
          <a:blip r:embed="rId9">
            <a:extLst/>
          </a:blip>
          <a:stretch>
            <a:fillRect/>
          </a:stretch>
        </p:blipFill>
        <p:spPr>
          <a:xfrm flipH="1">
            <a:off x="8782898" y="7388882"/>
            <a:ext cx="1793516" cy="1793516"/>
          </a:xfrm>
          <a:prstGeom prst="rect">
            <a:avLst/>
          </a:prstGeom>
          <a:ln w="12700">
            <a:miter lim="400000"/>
          </a:ln>
        </p:spPr>
      </p:pic>
      <p:pic>
        <p:nvPicPr>
          <p:cNvPr id="231" name="Image" descr="Image"/>
          <p:cNvPicPr>
            <a:picLocks noChangeAspect="1"/>
          </p:cNvPicPr>
          <p:nvPr/>
        </p:nvPicPr>
        <p:blipFill>
          <a:blip r:embed="rId10">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raining_Cheetah"/>
          <p:cNvSpPr txBox="1"/>
          <p:nvPr>
            <p:ph type="title" idx="4294967295"/>
          </p:nvPr>
        </p:nvSpPr>
        <p:spPr>
          <a:xfrm>
            <a:off x="975868" y="-3518208"/>
            <a:ext cx="10464801" cy="3302001"/>
          </a:xfrm>
          <a:prstGeom prst="rect">
            <a:avLst/>
          </a:prstGeom>
        </p:spPr>
        <p:txBody>
          <a:bodyPr/>
          <a:lstStyle/>
          <a:p>
            <a:pPr/>
            <a:r>
              <a:t>Training_Cheetah</a:t>
            </a:r>
          </a:p>
        </p:txBody>
      </p:sp>
      <p:grpSp>
        <p:nvGrpSpPr>
          <p:cNvPr id="243" name="Group"/>
          <p:cNvGrpSpPr/>
          <p:nvPr/>
        </p:nvGrpSpPr>
        <p:grpSpPr>
          <a:xfrm>
            <a:off x="-47335" y="7083284"/>
            <a:ext cx="13099470" cy="2417009"/>
            <a:chOff x="0" y="0"/>
            <a:chExt cx="13099468" cy="2417007"/>
          </a:xfrm>
        </p:grpSpPr>
        <p:pic>
          <p:nvPicPr>
            <p:cNvPr id="236" name="Image" descr="Image"/>
            <p:cNvPicPr>
              <a:picLocks noChangeAspect="1"/>
            </p:cNvPicPr>
            <p:nvPr/>
          </p:nvPicPr>
          <p:blipFill>
            <a:blip r:embed="rId3">
              <a:extLst/>
            </a:blip>
            <a:stretch>
              <a:fillRect/>
            </a:stretch>
          </p:blipFill>
          <p:spPr>
            <a:xfrm flipH="1">
              <a:off x="4386448" y="608814"/>
              <a:ext cx="1201490" cy="1211672"/>
            </a:xfrm>
            <a:prstGeom prst="rect">
              <a:avLst/>
            </a:prstGeom>
            <a:ln w="12700" cap="flat">
              <a:noFill/>
              <a:miter lim="400000"/>
            </a:ln>
            <a:effectLst/>
          </p:spPr>
        </p:pic>
        <p:pic>
          <p:nvPicPr>
            <p:cNvPr id="237" name="Image" descr="Image"/>
            <p:cNvPicPr>
              <a:picLocks noChangeAspect="1"/>
            </p:cNvPicPr>
            <p:nvPr/>
          </p:nvPicPr>
          <p:blipFill>
            <a:blip r:embed="rId4">
              <a:extLst/>
            </a:blip>
            <a:stretch>
              <a:fillRect/>
            </a:stretch>
          </p:blipFill>
          <p:spPr>
            <a:xfrm flipH="1">
              <a:off x="2492143" y="317893"/>
              <a:ext cx="1793516" cy="1793516"/>
            </a:xfrm>
            <a:prstGeom prst="rect">
              <a:avLst/>
            </a:prstGeom>
            <a:ln w="12700" cap="flat">
              <a:noFill/>
              <a:miter lim="400000"/>
            </a:ln>
            <a:effectLst/>
          </p:spPr>
        </p:pic>
        <p:pic>
          <p:nvPicPr>
            <p:cNvPr id="238" name="Image" descr="Image"/>
            <p:cNvPicPr>
              <a:picLocks noChangeAspect="1"/>
            </p:cNvPicPr>
            <p:nvPr/>
          </p:nvPicPr>
          <p:blipFill>
            <a:blip r:embed="rId5">
              <a:extLst/>
            </a:blip>
            <a:stretch>
              <a:fillRect/>
            </a:stretch>
          </p:blipFill>
          <p:spPr>
            <a:xfrm flipH="1">
              <a:off x="0" y="12294"/>
              <a:ext cx="2391354" cy="2404714"/>
            </a:xfrm>
            <a:prstGeom prst="rect">
              <a:avLst/>
            </a:prstGeom>
            <a:ln w="12700" cap="flat">
              <a:noFill/>
              <a:miter lim="400000"/>
            </a:ln>
            <a:effectLst/>
          </p:spPr>
        </p:pic>
        <p:pic>
          <p:nvPicPr>
            <p:cNvPr id="239" name="Image" descr="Image"/>
            <p:cNvPicPr>
              <a:picLocks noChangeAspect="1"/>
            </p:cNvPicPr>
            <p:nvPr/>
          </p:nvPicPr>
          <p:blipFill>
            <a:blip r:embed="rId6">
              <a:extLst/>
            </a:blip>
            <a:stretch>
              <a:fillRect/>
            </a:stretch>
          </p:blipFill>
          <p:spPr>
            <a:xfrm>
              <a:off x="5627809" y="657370"/>
              <a:ext cx="1882507" cy="1089972"/>
            </a:xfrm>
            <a:prstGeom prst="rect">
              <a:avLst/>
            </a:prstGeom>
            <a:ln w="12700" cap="flat">
              <a:noFill/>
              <a:miter lim="400000"/>
            </a:ln>
            <a:effectLst/>
          </p:spPr>
        </p:pic>
        <p:pic>
          <p:nvPicPr>
            <p:cNvPr id="240" name="Image" descr="Image"/>
            <p:cNvPicPr>
              <a:picLocks noChangeAspect="1"/>
            </p:cNvPicPr>
            <p:nvPr/>
          </p:nvPicPr>
          <p:blipFill>
            <a:blip r:embed="rId7">
              <a:extLst/>
            </a:blip>
            <a:stretch>
              <a:fillRect/>
            </a:stretch>
          </p:blipFill>
          <p:spPr>
            <a:xfrm flipH="1">
              <a:off x="10708114" y="0"/>
              <a:ext cx="2391355" cy="2404714"/>
            </a:xfrm>
            <a:prstGeom prst="rect">
              <a:avLst/>
            </a:prstGeom>
            <a:ln w="12700" cap="flat">
              <a:noFill/>
              <a:miter lim="400000"/>
            </a:ln>
            <a:effectLst/>
          </p:spPr>
        </p:pic>
        <p:pic>
          <p:nvPicPr>
            <p:cNvPr id="241" name="Image" descr="Image"/>
            <p:cNvPicPr>
              <a:picLocks noChangeAspect="1"/>
            </p:cNvPicPr>
            <p:nvPr/>
          </p:nvPicPr>
          <p:blipFill>
            <a:blip r:embed="rId8">
              <a:extLst/>
            </a:blip>
            <a:stretch>
              <a:fillRect/>
            </a:stretch>
          </p:blipFill>
          <p:spPr>
            <a:xfrm flipH="1">
              <a:off x="8830232" y="305597"/>
              <a:ext cx="1793516" cy="1793516"/>
            </a:xfrm>
            <a:prstGeom prst="rect">
              <a:avLst/>
            </a:prstGeom>
            <a:ln w="12700" cap="flat">
              <a:noFill/>
              <a:miter lim="400000"/>
            </a:ln>
            <a:effectLst/>
          </p:spPr>
        </p:pic>
        <p:pic>
          <p:nvPicPr>
            <p:cNvPr id="242" name="Image" descr="Image"/>
            <p:cNvPicPr>
              <a:picLocks noChangeAspect="1"/>
            </p:cNvPicPr>
            <p:nvPr/>
          </p:nvPicPr>
          <p:blipFill>
            <a:blip r:embed="rId9">
              <a:extLst/>
            </a:blip>
            <a:stretch>
              <a:fillRect/>
            </a:stretch>
          </p:blipFill>
          <p:spPr>
            <a:xfrm flipH="1">
              <a:off x="7550187" y="599450"/>
              <a:ext cx="1195678" cy="1205810"/>
            </a:xfrm>
            <a:prstGeom prst="rect">
              <a:avLst/>
            </a:prstGeom>
            <a:ln w="12700" cap="flat">
              <a:noFill/>
              <a:miter lim="400000"/>
            </a:ln>
            <a:effectLst/>
          </p:spPr>
        </p:pic>
      </p:grpSp>
      <p:pic>
        <p:nvPicPr>
          <p:cNvPr id="244" name="Screen Shot 2020-11-06 at 10.24.30 PM.png" descr="Screen Shot 2020-11-06 at 10.24.30 PM.png"/>
          <p:cNvPicPr>
            <a:picLocks noChangeAspect="1"/>
          </p:cNvPicPr>
          <p:nvPr/>
        </p:nvPicPr>
        <p:blipFill>
          <a:blip r:embed="rId10">
            <a:extLst/>
          </a:blip>
          <a:srcRect l="0" t="0" r="0" b="31124"/>
          <a:stretch>
            <a:fillRect/>
          </a:stretch>
        </p:blipFill>
        <p:spPr>
          <a:xfrm>
            <a:off x="9870" y="-12700"/>
            <a:ext cx="13036416" cy="668529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55" name="Group"/>
          <p:cNvGrpSpPr/>
          <p:nvPr/>
        </p:nvGrpSpPr>
        <p:grpSpPr>
          <a:xfrm>
            <a:off x="-47335" y="7083284"/>
            <a:ext cx="13099470" cy="2417009"/>
            <a:chOff x="0" y="0"/>
            <a:chExt cx="13099468" cy="2417007"/>
          </a:xfrm>
        </p:grpSpPr>
        <p:pic>
          <p:nvPicPr>
            <p:cNvPr id="248" name="Image" descr="Image"/>
            <p:cNvPicPr>
              <a:picLocks noChangeAspect="1"/>
            </p:cNvPicPr>
            <p:nvPr/>
          </p:nvPicPr>
          <p:blipFill>
            <a:blip r:embed="rId3">
              <a:extLst/>
            </a:blip>
            <a:stretch>
              <a:fillRect/>
            </a:stretch>
          </p:blipFill>
          <p:spPr>
            <a:xfrm flipH="1">
              <a:off x="4386448" y="608814"/>
              <a:ext cx="1201490" cy="1211672"/>
            </a:xfrm>
            <a:prstGeom prst="rect">
              <a:avLst/>
            </a:prstGeom>
            <a:ln w="12700" cap="flat">
              <a:noFill/>
              <a:miter lim="400000"/>
            </a:ln>
            <a:effectLst/>
          </p:spPr>
        </p:pic>
        <p:pic>
          <p:nvPicPr>
            <p:cNvPr id="249" name="Image" descr="Image"/>
            <p:cNvPicPr>
              <a:picLocks noChangeAspect="1"/>
            </p:cNvPicPr>
            <p:nvPr/>
          </p:nvPicPr>
          <p:blipFill>
            <a:blip r:embed="rId4">
              <a:extLst/>
            </a:blip>
            <a:stretch>
              <a:fillRect/>
            </a:stretch>
          </p:blipFill>
          <p:spPr>
            <a:xfrm flipH="1">
              <a:off x="2492143" y="317893"/>
              <a:ext cx="1793516" cy="1793516"/>
            </a:xfrm>
            <a:prstGeom prst="rect">
              <a:avLst/>
            </a:prstGeom>
            <a:ln w="12700" cap="flat">
              <a:noFill/>
              <a:miter lim="400000"/>
            </a:ln>
            <a:effectLst/>
          </p:spPr>
        </p:pic>
        <p:pic>
          <p:nvPicPr>
            <p:cNvPr id="250" name="Image" descr="Image"/>
            <p:cNvPicPr>
              <a:picLocks noChangeAspect="1"/>
            </p:cNvPicPr>
            <p:nvPr/>
          </p:nvPicPr>
          <p:blipFill>
            <a:blip r:embed="rId5">
              <a:extLst/>
            </a:blip>
            <a:stretch>
              <a:fillRect/>
            </a:stretch>
          </p:blipFill>
          <p:spPr>
            <a:xfrm flipH="1">
              <a:off x="0" y="12294"/>
              <a:ext cx="2391354" cy="2404714"/>
            </a:xfrm>
            <a:prstGeom prst="rect">
              <a:avLst/>
            </a:prstGeom>
            <a:ln w="12700" cap="flat">
              <a:noFill/>
              <a:miter lim="400000"/>
            </a:ln>
            <a:effectLst/>
          </p:spPr>
        </p:pic>
        <p:pic>
          <p:nvPicPr>
            <p:cNvPr id="251" name="Image" descr="Image"/>
            <p:cNvPicPr>
              <a:picLocks noChangeAspect="1"/>
            </p:cNvPicPr>
            <p:nvPr/>
          </p:nvPicPr>
          <p:blipFill>
            <a:blip r:embed="rId6">
              <a:extLst/>
            </a:blip>
            <a:stretch>
              <a:fillRect/>
            </a:stretch>
          </p:blipFill>
          <p:spPr>
            <a:xfrm>
              <a:off x="5627809" y="657370"/>
              <a:ext cx="1882507" cy="1089972"/>
            </a:xfrm>
            <a:prstGeom prst="rect">
              <a:avLst/>
            </a:prstGeom>
            <a:ln w="12700" cap="flat">
              <a:noFill/>
              <a:miter lim="400000"/>
            </a:ln>
            <a:effectLst/>
          </p:spPr>
        </p:pic>
        <p:pic>
          <p:nvPicPr>
            <p:cNvPr id="252" name="Image" descr="Image"/>
            <p:cNvPicPr>
              <a:picLocks noChangeAspect="1"/>
            </p:cNvPicPr>
            <p:nvPr/>
          </p:nvPicPr>
          <p:blipFill>
            <a:blip r:embed="rId7">
              <a:extLst/>
            </a:blip>
            <a:stretch>
              <a:fillRect/>
            </a:stretch>
          </p:blipFill>
          <p:spPr>
            <a:xfrm flipH="1">
              <a:off x="10708114" y="0"/>
              <a:ext cx="2391355" cy="2404714"/>
            </a:xfrm>
            <a:prstGeom prst="rect">
              <a:avLst/>
            </a:prstGeom>
            <a:ln w="12700" cap="flat">
              <a:noFill/>
              <a:miter lim="400000"/>
            </a:ln>
            <a:effectLst/>
          </p:spPr>
        </p:pic>
        <p:pic>
          <p:nvPicPr>
            <p:cNvPr id="253" name="Image" descr="Image"/>
            <p:cNvPicPr>
              <a:picLocks noChangeAspect="1"/>
            </p:cNvPicPr>
            <p:nvPr/>
          </p:nvPicPr>
          <p:blipFill>
            <a:blip r:embed="rId8">
              <a:extLst/>
            </a:blip>
            <a:stretch>
              <a:fillRect/>
            </a:stretch>
          </p:blipFill>
          <p:spPr>
            <a:xfrm flipH="1">
              <a:off x="8830232" y="305597"/>
              <a:ext cx="1793516" cy="1793516"/>
            </a:xfrm>
            <a:prstGeom prst="rect">
              <a:avLst/>
            </a:prstGeom>
            <a:ln w="12700" cap="flat">
              <a:noFill/>
              <a:miter lim="400000"/>
            </a:ln>
            <a:effectLst/>
          </p:spPr>
        </p:pic>
        <p:pic>
          <p:nvPicPr>
            <p:cNvPr id="254" name="Image" descr="Image"/>
            <p:cNvPicPr>
              <a:picLocks noChangeAspect="1"/>
            </p:cNvPicPr>
            <p:nvPr/>
          </p:nvPicPr>
          <p:blipFill>
            <a:blip r:embed="rId9">
              <a:extLst/>
            </a:blip>
            <a:stretch>
              <a:fillRect/>
            </a:stretch>
          </p:blipFill>
          <p:spPr>
            <a:xfrm flipH="1">
              <a:off x="7550187" y="599450"/>
              <a:ext cx="1195678" cy="120581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60" name="Intro: D_S_DS"/>
          <p:cNvSpPr txBox="1"/>
          <p:nvPr>
            <p:ph type="title" idx="4294967295"/>
          </p:nvPr>
        </p:nvSpPr>
        <p:spPr>
          <a:xfrm>
            <a:off x="1270000" y="-3466454"/>
            <a:ext cx="10464800" cy="3302001"/>
          </a:xfrm>
          <a:prstGeom prst="rect">
            <a:avLst/>
          </a:prstGeom>
        </p:spPr>
        <p:txBody>
          <a:bodyPr anchor="b"/>
          <a:lstStyle/>
          <a:p>
            <a:pPr/>
            <a:r>
              <a:t>Intro: D_S_DS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265"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270"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
        <p:nvSpPr>
          <p:cNvPr id="271"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2"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caleV2_Training"/>
          <p:cNvSpPr txBox="1"/>
          <p:nvPr>
            <p:ph type="ctrTitle"/>
          </p:nvPr>
        </p:nvSpPr>
        <p:spPr>
          <a:xfrm>
            <a:off x="975868" y="-3518208"/>
            <a:ext cx="10464801" cy="3302001"/>
          </a:xfrm>
          <a:prstGeom prst="rect">
            <a:avLst/>
          </a:prstGeom>
        </p:spPr>
        <p:txBody>
          <a:bodyPr anchor="ctr"/>
          <a:lstStyle/>
          <a:p>
            <a:pPr/>
            <a:r>
              <a:t>ScaleV2_Training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7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24" name="Group"/>
          <p:cNvGrpSpPr/>
          <p:nvPr/>
        </p:nvGrpSpPr>
        <p:grpSpPr>
          <a:xfrm>
            <a:off x="143751" y="171451"/>
            <a:ext cx="1270001" cy="9410697"/>
            <a:chOff x="0" y="0"/>
            <a:chExt cx="1270000" cy="9410696"/>
          </a:xfrm>
        </p:grpSpPr>
        <p:grpSp>
          <p:nvGrpSpPr>
            <p:cNvPr id="283" name="Group"/>
            <p:cNvGrpSpPr/>
            <p:nvPr/>
          </p:nvGrpSpPr>
          <p:grpSpPr>
            <a:xfrm flipH="1">
              <a:off x="0" y="0"/>
              <a:ext cx="1270000" cy="1270000"/>
              <a:chOff x="0" y="0"/>
              <a:chExt cx="1270000" cy="1270000"/>
            </a:xfrm>
          </p:grpSpPr>
          <p:sp>
            <p:nvSpPr>
              <p:cNvPr id="2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2" name="Group"/>
              <p:cNvGrpSpPr/>
              <p:nvPr/>
            </p:nvGrpSpPr>
            <p:grpSpPr>
              <a:xfrm>
                <a:off x="46001" y="46001"/>
                <a:ext cx="1177998" cy="1177998"/>
                <a:chOff x="0" y="0"/>
                <a:chExt cx="1177997" cy="1177997"/>
              </a:xfrm>
            </p:grpSpPr>
            <p:pic>
              <p:nvPicPr>
                <p:cNvPr id="28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8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86" name="Group"/>
            <p:cNvGrpSpPr/>
            <p:nvPr/>
          </p:nvGrpSpPr>
          <p:grpSpPr>
            <a:xfrm flipH="1">
              <a:off x="0" y="6776780"/>
              <a:ext cx="1270000" cy="1270001"/>
              <a:chOff x="0" y="0"/>
              <a:chExt cx="1270000" cy="1270000"/>
            </a:xfrm>
          </p:grpSpPr>
          <p:sp>
            <p:nvSpPr>
              <p:cNvPr id="2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8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89" name="Group"/>
            <p:cNvGrpSpPr/>
            <p:nvPr/>
          </p:nvGrpSpPr>
          <p:grpSpPr>
            <a:xfrm flipH="1">
              <a:off x="0" y="8140696"/>
              <a:ext cx="1270000" cy="1270001"/>
              <a:chOff x="0" y="0"/>
              <a:chExt cx="1270000" cy="1270000"/>
            </a:xfrm>
          </p:grpSpPr>
          <p:sp>
            <p:nvSpPr>
              <p:cNvPr id="2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8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99" name="Group"/>
            <p:cNvGrpSpPr/>
            <p:nvPr/>
          </p:nvGrpSpPr>
          <p:grpSpPr>
            <a:xfrm flipH="1">
              <a:off x="0" y="1356782"/>
              <a:ext cx="1270000" cy="1270001"/>
              <a:chOff x="0" y="0"/>
              <a:chExt cx="1270000" cy="1270000"/>
            </a:xfrm>
          </p:grpSpPr>
          <p:sp>
            <p:nvSpPr>
              <p:cNvPr id="2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8" name="Group"/>
              <p:cNvGrpSpPr/>
              <p:nvPr/>
            </p:nvGrpSpPr>
            <p:grpSpPr>
              <a:xfrm flipH="1">
                <a:off x="47625" y="56900"/>
                <a:ext cx="1174751" cy="1156200"/>
                <a:chOff x="0" y="0"/>
                <a:chExt cx="1174749" cy="1156199"/>
              </a:xfrm>
            </p:grpSpPr>
            <p:pic>
              <p:nvPicPr>
                <p:cNvPr id="29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9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9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9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9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9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9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07" name="Group"/>
            <p:cNvGrpSpPr/>
            <p:nvPr/>
          </p:nvGrpSpPr>
          <p:grpSpPr>
            <a:xfrm flipH="1">
              <a:off x="0" y="4057648"/>
              <a:ext cx="1270000" cy="1270001"/>
              <a:chOff x="0" y="0"/>
              <a:chExt cx="1270000" cy="1270000"/>
            </a:xfrm>
          </p:grpSpPr>
          <p:sp>
            <p:nvSpPr>
              <p:cNvPr id="3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6" name="Group"/>
              <p:cNvGrpSpPr/>
              <p:nvPr/>
            </p:nvGrpSpPr>
            <p:grpSpPr>
              <a:xfrm>
                <a:off x="47624" y="74251"/>
                <a:ext cx="1174751" cy="1129000"/>
                <a:chOff x="0" y="0"/>
                <a:chExt cx="1174749" cy="1128998"/>
              </a:xfrm>
            </p:grpSpPr>
            <p:pic>
              <p:nvPicPr>
                <p:cNvPr id="30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0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0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0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0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14" name="Group"/>
            <p:cNvGrpSpPr/>
            <p:nvPr/>
          </p:nvGrpSpPr>
          <p:grpSpPr>
            <a:xfrm flipH="1">
              <a:off x="0" y="5414431"/>
              <a:ext cx="1270000" cy="1270001"/>
              <a:chOff x="0" y="0"/>
              <a:chExt cx="1270000" cy="1270000"/>
            </a:xfrm>
          </p:grpSpPr>
          <p:sp>
            <p:nvSpPr>
              <p:cNvPr id="3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3" name="Group"/>
              <p:cNvGrpSpPr/>
              <p:nvPr/>
            </p:nvGrpSpPr>
            <p:grpSpPr>
              <a:xfrm>
                <a:off x="47625" y="45767"/>
                <a:ext cx="1174751" cy="1178466"/>
                <a:chOff x="0" y="0"/>
                <a:chExt cx="1174750" cy="1178465"/>
              </a:xfrm>
            </p:grpSpPr>
            <p:pic>
              <p:nvPicPr>
                <p:cNvPr id="30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1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1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1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23" name="Group"/>
            <p:cNvGrpSpPr/>
            <p:nvPr/>
          </p:nvGrpSpPr>
          <p:grpSpPr>
            <a:xfrm flipH="1">
              <a:off x="0" y="2713565"/>
              <a:ext cx="1270000" cy="1270001"/>
              <a:chOff x="0" y="0"/>
              <a:chExt cx="1270000" cy="1270000"/>
            </a:xfrm>
          </p:grpSpPr>
          <p:sp>
            <p:nvSpPr>
              <p:cNvPr id="3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2" name="Group"/>
              <p:cNvGrpSpPr/>
              <p:nvPr/>
            </p:nvGrpSpPr>
            <p:grpSpPr>
              <a:xfrm>
                <a:off x="63500" y="30985"/>
                <a:ext cx="1111251" cy="1217225"/>
                <a:chOff x="0" y="0"/>
                <a:chExt cx="1111250" cy="1217223"/>
              </a:xfrm>
            </p:grpSpPr>
            <p:pic>
              <p:nvPicPr>
                <p:cNvPr id="31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1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1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1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2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2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70" name="Group"/>
          <p:cNvGrpSpPr/>
          <p:nvPr/>
        </p:nvGrpSpPr>
        <p:grpSpPr>
          <a:xfrm>
            <a:off x="11578348" y="171451"/>
            <a:ext cx="1270001" cy="9410698"/>
            <a:chOff x="0" y="0"/>
            <a:chExt cx="1270000" cy="9410696"/>
          </a:xfrm>
        </p:grpSpPr>
        <p:grpSp>
          <p:nvGrpSpPr>
            <p:cNvPr id="329" name="Group"/>
            <p:cNvGrpSpPr/>
            <p:nvPr/>
          </p:nvGrpSpPr>
          <p:grpSpPr>
            <a:xfrm flipH="1">
              <a:off x="0" y="0"/>
              <a:ext cx="1270000" cy="1270000"/>
              <a:chOff x="0" y="0"/>
              <a:chExt cx="1270000" cy="1270000"/>
            </a:xfrm>
          </p:grpSpPr>
          <p:sp>
            <p:nvSpPr>
              <p:cNvPr id="3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8" name="Group"/>
              <p:cNvGrpSpPr/>
              <p:nvPr/>
            </p:nvGrpSpPr>
            <p:grpSpPr>
              <a:xfrm>
                <a:off x="46001" y="46001"/>
                <a:ext cx="1177998" cy="1177998"/>
                <a:chOff x="0" y="0"/>
                <a:chExt cx="1177997" cy="1177997"/>
              </a:xfrm>
            </p:grpSpPr>
            <p:pic>
              <p:nvPicPr>
                <p:cNvPr id="32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2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32" name="Group"/>
            <p:cNvGrpSpPr/>
            <p:nvPr/>
          </p:nvGrpSpPr>
          <p:grpSpPr>
            <a:xfrm flipH="1">
              <a:off x="0" y="6776780"/>
              <a:ext cx="1270000" cy="1270001"/>
              <a:chOff x="0" y="0"/>
              <a:chExt cx="1270000" cy="1270000"/>
            </a:xfrm>
          </p:grpSpPr>
          <p:sp>
            <p:nvSpPr>
              <p:cNvPr id="3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35" name="Group"/>
            <p:cNvGrpSpPr/>
            <p:nvPr/>
          </p:nvGrpSpPr>
          <p:grpSpPr>
            <a:xfrm flipH="1">
              <a:off x="0" y="8140696"/>
              <a:ext cx="1270000" cy="1270001"/>
              <a:chOff x="0" y="0"/>
              <a:chExt cx="1270000" cy="1270000"/>
            </a:xfrm>
          </p:grpSpPr>
          <p:sp>
            <p:nvSpPr>
              <p:cNvPr id="3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45" name="Group"/>
            <p:cNvGrpSpPr/>
            <p:nvPr/>
          </p:nvGrpSpPr>
          <p:grpSpPr>
            <a:xfrm flipH="1">
              <a:off x="0" y="1356782"/>
              <a:ext cx="1270000" cy="1270001"/>
              <a:chOff x="0" y="0"/>
              <a:chExt cx="1270000" cy="1270000"/>
            </a:xfrm>
          </p:grpSpPr>
          <p:sp>
            <p:nvSpPr>
              <p:cNvPr id="3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4" name="Group"/>
              <p:cNvGrpSpPr/>
              <p:nvPr/>
            </p:nvGrpSpPr>
            <p:grpSpPr>
              <a:xfrm flipH="1">
                <a:off x="47625" y="56900"/>
                <a:ext cx="1174751" cy="1156200"/>
                <a:chOff x="0" y="0"/>
                <a:chExt cx="1174749" cy="1156199"/>
              </a:xfrm>
            </p:grpSpPr>
            <p:pic>
              <p:nvPicPr>
                <p:cNvPr id="33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3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3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4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4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4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4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53" name="Group"/>
            <p:cNvGrpSpPr/>
            <p:nvPr/>
          </p:nvGrpSpPr>
          <p:grpSpPr>
            <a:xfrm flipH="1">
              <a:off x="0" y="4057648"/>
              <a:ext cx="1270000" cy="1270001"/>
              <a:chOff x="0" y="0"/>
              <a:chExt cx="1270000" cy="1270000"/>
            </a:xfrm>
          </p:grpSpPr>
          <p:sp>
            <p:nvSpPr>
              <p:cNvPr id="3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2" name="Group"/>
              <p:cNvGrpSpPr/>
              <p:nvPr/>
            </p:nvGrpSpPr>
            <p:grpSpPr>
              <a:xfrm>
                <a:off x="47624" y="74251"/>
                <a:ext cx="1174751" cy="1129000"/>
                <a:chOff x="0" y="0"/>
                <a:chExt cx="1174749" cy="1128998"/>
              </a:xfrm>
            </p:grpSpPr>
            <p:pic>
              <p:nvPicPr>
                <p:cNvPr id="34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4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4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5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5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60" name="Group"/>
            <p:cNvGrpSpPr/>
            <p:nvPr/>
          </p:nvGrpSpPr>
          <p:grpSpPr>
            <a:xfrm flipH="1">
              <a:off x="0" y="5414431"/>
              <a:ext cx="1270000" cy="1270001"/>
              <a:chOff x="0" y="0"/>
              <a:chExt cx="1270000" cy="1270000"/>
            </a:xfrm>
          </p:grpSpPr>
          <p:sp>
            <p:nvSpPr>
              <p:cNvPr id="3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9" name="Group"/>
              <p:cNvGrpSpPr/>
              <p:nvPr/>
            </p:nvGrpSpPr>
            <p:grpSpPr>
              <a:xfrm>
                <a:off x="47625" y="45767"/>
                <a:ext cx="1174751" cy="1178466"/>
                <a:chOff x="0" y="0"/>
                <a:chExt cx="1174750" cy="1178465"/>
              </a:xfrm>
            </p:grpSpPr>
            <p:pic>
              <p:nvPicPr>
                <p:cNvPr id="35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5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5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5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69" name="Group"/>
            <p:cNvGrpSpPr/>
            <p:nvPr/>
          </p:nvGrpSpPr>
          <p:grpSpPr>
            <a:xfrm flipH="1">
              <a:off x="0" y="2713565"/>
              <a:ext cx="1270000" cy="1270001"/>
              <a:chOff x="0" y="0"/>
              <a:chExt cx="1270000" cy="1270000"/>
            </a:xfrm>
          </p:grpSpPr>
          <p:sp>
            <p:nvSpPr>
              <p:cNvPr id="3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8" name="Group"/>
              <p:cNvGrpSpPr/>
              <p:nvPr/>
            </p:nvGrpSpPr>
            <p:grpSpPr>
              <a:xfrm>
                <a:off x="63500" y="30985"/>
                <a:ext cx="1111251" cy="1217225"/>
                <a:chOff x="0" y="0"/>
                <a:chExt cx="1111250" cy="1217223"/>
              </a:xfrm>
            </p:grpSpPr>
            <p:pic>
              <p:nvPicPr>
                <p:cNvPr id="36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6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6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6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6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6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Diversity"/>
          <p:cNvSpPr txBox="1"/>
          <p:nvPr>
            <p:ph type="ctrTitle"/>
          </p:nvPr>
        </p:nvSpPr>
        <p:spPr>
          <a:xfrm>
            <a:off x="1270000" y="-3466454"/>
            <a:ext cx="10464800" cy="3302001"/>
          </a:xfrm>
          <a:prstGeom prst="rect">
            <a:avLst/>
          </a:prstGeom>
        </p:spPr>
        <p:txBody>
          <a:bodyPr/>
          <a:lstStyle/>
          <a:p>
            <a:pPr/>
            <a:r>
              <a:t>Diversity</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8" name="Group"/>
          <p:cNvGrpSpPr/>
          <p:nvPr/>
        </p:nvGrpSpPr>
        <p:grpSpPr>
          <a:xfrm>
            <a:off x="5245597" y="5141526"/>
            <a:ext cx="2459284" cy="3744007"/>
            <a:chOff x="0" y="0"/>
            <a:chExt cx="2459283" cy="3744005"/>
          </a:xfrm>
        </p:grpSpPr>
        <p:pic>
          <p:nvPicPr>
            <p:cNvPr id="378" name="Image" descr="Image"/>
            <p:cNvPicPr>
              <a:picLocks noChangeAspect="1"/>
            </p:cNvPicPr>
            <p:nvPr/>
          </p:nvPicPr>
          <p:blipFill>
            <a:blip r:embed="rId3">
              <a:extLst/>
            </a:blip>
            <a:stretch>
              <a:fillRect/>
            </a:stretch>
          </p:blipFill>
          <p:spPr>
            <a:xfrm>
              <a:off x="70704" y="3040676"/>
              <a:ext cx="502168" cy="693672"/>
            </a:xfrm>
            <a:prstGeom prst="rect">
              <a:avLst/>
            </a:prstGeom>
            <a:ln w="12700" cap="flat">
              <a:noFill/>
              <a:miter lim="400000"/>
            </a:ln>
            <a:effectLst/>
          </p:spPr>
        </p:pic>
        <p:pic>
          <p:nvPicPr>
            <p:cNvPr id="379" name="Image" descr="Image"/>
            <p:cNvPicPr>
              <a:picLocks noChangeAspect="1"/>
            </p:cNvPicPr>
            <p:nvPr/>
          </p:nvPicPr>
          <p:blipFill>
            <a:blip r:embed="rId4">
              <a:extLst/>
            </a:blip>
            <a:stretch>
              <a:fillRect/>
            </a:stretch>
          </p:blipFill>
          <p:spPr>
            <a:xfrm>
              <a:off x="25007" y="2247653"/>
              <a:ext cx="593563" cy="763152"/>
            </a:xfrm>
            <a:prstGeom prst="rect">
              <a:avLst/>
            </a:prstGeom>
            <a:ln w="12700" cap="flat">
              <a:noFill/>
              <a:miter lim="400000"/>
            </a:ln>
            <a:effectLst/>
          </p:spPr>
        </p:pic>
        <p:pic>
          <p:nvPicPr>
            <p:cNvPr id="380" name="Image" descr="Image"/>
            <p:cNvPicPr>
              <a:picLocks noChangeAspect="1"/>
            </p:cNvPicPr>
            <p:nvPr/>
          </p:nvPicPr>
          <p:blipFill>
            <a:blip r:embed="rId5">
              <a:extLst/>
            </a:blip>
            <a:stretch>
              <a:fillRect/>
            </a:stretch>
          </p:blipFill>
          <p:spPr>
            <a:xfrm>
              <a:off x="683066" y="3098940"/>
              <a:ext cx="542800" cy="645066"/>
            </a:xfrm>
            <a:prstGeom prst="rect">
              <a:avLst/>
            </a:prstGeom>
            <a:ln w="12700" cap="flat">
              <a:noFill/>
              <a:miter lim="400000"/>
            </a:ln>
            <a:effectLst/>
          </p:spPr>
        </p:pic>
        <p:pic>
          <p:nvPicPr>
            <p:cNvPr id="381" name="Image" descr="Image"/>
            <p:cNvPicPr>
              <a:picLocks noChangeAspect="1"/>
            </p:cNvPicPr>
            <p:nvPr/>
          </p:nvPicPr>
          <p:blipFill>
            <a:blip r:embed="rId6">
              <a:extLst/>
            </a:blip>
            <a:stretch>
              <a:fillRect/>
            </a:stretch>
          </p:blipFill>
          <p:spPr>
            <a:xfrm>
              <a:off x="1256119" y="0"/>
              <a:ext cx="602877" cy="693671"/>
            </a:xfrm>
            <a:prstGeom prst="rect">
              <a:avLst/>
            </a:prstGeom>
            <a:ln w="12700" cap="flat">
              <a:noFill/>
              <a:miter lim="400000"/>
            </a:ln>
            <a:effectLst/>
          </p:spPr>
        </p:pic>
        <p:pic>
          <p:nvPicPr>
            <p:cNvPr id="382" name="Image" descr="Image"/>
            <p:cNvPicPr>
              <a:picLocks noChangeAspect="1"/>
            </p:cNvPicPr>
            <p:nvPr/>
          </p:nvPicPr>
          <p:blipFill>
            <a:blip r:embed="rId7">
              <a:extLst/>
            </a:blip>
            <a:stretch>
              <a:fillRect/>
            </a:stretch>
          </p:blipFill>
          <p:spPr>
            <a:xfrm>
              <a:off x="1946597" y="1554236"/>
              <a:ext cx="464466" cy="660969"/>
            </a:xfrm>
            <a:prstGeom prst="rect">
              <a:avLst/>
            </a:prstGeom>
            <a:ln w="12700" cap="flat">
              <a:noFill/>
              <a:miter lim="400000"/>
            </a:ln>
            <a:effectLst/>
          </p:spPr>
        </p:pic>
        <p:pic>
          <p:nvPicPr>
            <p:cNvPr id="383" name="Image" descr="Image"/>
            <p:cNvPicPr>
              <a:picLocks noChangeAspect="1"/>
            </p:cNvPicPr>
            <p:nvPr/>
          </p:nvPicPr>
          <p:blipFill>
            <a:blip r:embed="rId8">
              <a:extLst/>
            </a:blip>
            <a:stretch>
              <a:fillRect/>
            </a:stretch>
          </p:blipFill>
          <p:spPr>
            <a:xfrm>
              <a:off x="72443" y="1575471"/>
              <a:ext cx="448407" cy="640581"/>
            </a:xfrm>
            <a:prstGeom prst="rect">
              <a:avLst/>
            </a:prstGeom>
            <a:ln w="12700" cap="flat">
              <a:noFill/>
              <a:miter lim="400000"/>
            </a:ln>
            <a:effectLst/>
          </p:spPr>
        </p:pic>
        <p:pic>
          <p:nvPicPr>
            <p:cNvPr id="384" name="Image" descr="Image"/>
            <p:cNvPicPr>
              <a:picLocks noChangeAspect="1"/>
            </p:cNvPicPr>
            <p:nvPr/>
          </p:nvPicPr>
          <p:blipFill>
            <a:blip r:embed="rId9">
              <a:extLst/>
            </a:blip>
            <a:stretch>
              <a:fillRect/>
            </a:stretch>
          </p:blipFill>
          <p:spPr>
            <a:xfrm>
              <a:off x="75380" y="772627"/>
              <a:ext cx="464465" cy="681215"/>
            </a:xfrm>
            <a:prstGeom prst="rect">
              <a:avLst/>
            </a:prstGeom>
            <a:ln w="12700" cap="flat">
              <a:noFill/>
              <a:miter lim="400000"/>
            </a:ln>
            <a:effectLst/>
          </p:spPr>
        </p:pic>
        <p:pic>
          <p:nvPicPr>
            <p:cNvPr id="385" name="Image" descr="Image"/>
            <p:cNvPicPr>
              <a:picLocks noChangeAspect="1"/>
            </p:cNvPicPr>
            <p:nvPr/>
          </p:nvPicPr>
          <p:blipFill>
            <a:blip r:embed="rId10">
              <a:extLst/>
            </a:blip>
            <a:stretch>
              <a:fillRect/>
            </a:stretch>
          </p:blipFill>
          <p:spPr>
            <a:xfrm>
              <a:off x="1913909" y="48208"/>
              <a:ext cx="515515" cy="681215"/>
            </a:xfrm>
            <a:prstGeom prst="rect">
              <a:avLst/>
            </a:prstGeom>
            <a:ln w="12700" cap="flat">
              <a:noFill/>
              <a:miter lim="400000"/>
            </a:ln>
            <a:effectLst/>
          </p:spPr>
        </p:pic>
        <p:pic>
          <p:nvPicPr>
            <p:cNvPr id="386" name="Image" descr="Image"/>
            <p:cNvPicPr>
              <a:picLocks noChangeAspect="1"/>
            </p:cNvPicPr>
            <p:nvPr/>
          </p:nvPicPr>
          <p:blipFill>
            <a:blip r:embed="rId11">
              <a:extLst/>
            </a:blip>
            <a:stretch>
              <a:fillRect/>
            </a:stretch>
          </p:blipFill>
          <p:spPr>
            <a:xfrm>
              <a:off x="592362" y="790793"/>
              <a:ext cx="680725" cy="700985"/>
            </a:xfrm>
            <a:prstGeom prst="rect">
              <a:avLst/>
            </a:prstGeom>
            <a:ln w="12700" cap="flat">
              <a:noFill/>
              <a:miter lim="400000"/>
            </a:ln>
            <a:effectLst/>
          </p:spPr>
        </p:pic>
        <p:pic>
          <p:nvPicPr>
            <p:cNvPr id="387" name="Image" descr="Image"/>
            <p:cNvPicPr>
              <a:picLocks noChangeAspect="1"/>
            </p:cNvPicPr>
            <p:nvPr/>
          </p:nvPicPr>
          <p:blipFill>
            <a:blip r:embed="rId12">
              <a:extLst/>
            </a:blip>
            <a:stretch>
              <a:fillRect/>
            </a:stretch>
          </p:blipFill>
          <p:spPr>
            <a:xfrm>
              <a:off x="0" y="38323"/>
              <a:ext cx="615226" cy="700985"/>
            </a:xfrm>
            <a:prstGeom prst="rect">
              <a:avLst/>
            </a:prstGeom>
            <a:ln w="12700" cap="flat">
              <a:noFill/>
              <a:miter lim="400000"/>
            </a:ln>
            <a:effectLst/>
          </p:spPr>
        </p:pic>
        <p:pic>
          <p:nvPicPr>
            <p:cNvPr id="388" name="Image" descr="Image"/>
            <p:cNvPicPr>
              <a:picLocks noChangeAspect="1"/>
            </p:cNvPicPr>
            <p:nvPr/>
          </p:nvPicPr>
          <p:blipFill>
            <a:blip r:embed="rId13">
              <a:extLst/>
            </a:blip>
            <a:stretch>
              <a:fillRect/>
            </a:stretch>
          </p:blipFill>
          <p:spPr>
            <a:xfrm>
              <a:off x="697203" y="49297"/>
              <a:ext cx="471044" cy="679037"/>
            </a:xfrm>
            <a:prstGeom prst="rect">
              <a:avLst/>
            </a:prstGeom>
            <a:ln w="12700" cap="flat">
              <a:noFill/>
              <a:miter lim="400000"/>
            </a:ln>
            <a:effectLst/>
          </p:spPr>
        </p:pic>
        <p:pic>
          <p:nvPicPr>
            <p:cNvPr id="389" name="Image" descr="Image"/>
            <p:cNvPicPr>
              <a:picLocks noChangeAspect="1"/>
            </p:cNvPicPr>
            <p:nvPr/>
          </p:nvPicPr>
          <p:blipFill>
            <a:blip r:embed="rId14">
              <a:extLst/>
            </a:blip>
            <a:stretch>
              <a:fillRect/>
            </a:stretch>
          </p:blipFill>
          <p:spPr>
            <a:xfrm>
              <a:off x="1325604" y="801766"/>
              <a:ext cx="440457" cy="679038"/>
            </a:xfrm>
            <a:prstGeom prst="rect">
              <a:avLst/>
            </a:prstGeom>
            <a:ln w="12700" cap="flat">
              <a:noFill/>
              <a:miter lim="400000"/>
            </a:ln>
            <a:effectLst/>
          </p:spPr>
        </p:pic>
        <p:pic>
          <p:nvPicPr>
            <p:cNvPr id="390" name="Image" descr="Image"/>
            <p:cNvPicPr>
              <a:picLocks noChangeAspect="1"/>
            </p:cNvPicPr>
            <p:nvPr/>
          </p:nvPicPr>
          <p:blipFill>
            <a:blip r:embed="rId15">
              <a:extLst/>
            </a:blip>
            <a:stretch>
              <a:fillRect/>
            </a:stretch>
          </p:blipFill>
          <p:spPr>
            <a:xfrm>
              <a:off x="1980887" y="2393458"/>
              <a:ext cx="412164" cy="588237"/>
            </a:xfrm>
            <a:prstGeom prst="rect">
              <a:avLst/>
            </a:prstGeom>
            <a:ln w="12700" cap="flat">
              <a:noFill/>
              <a:miter lim="400000"/>
            </a:ln>
            <a:effectLst/>
          </p:spPr>
        </p:pic>
        <p:pic>
          <p:nvPicPr>
            <p:cNvPr id="391" name="Image" descr="Image"/>
            <p:cNvPicPr>
              <a:picLocks noChangeAspect="1"/>
            </p:cNvPicPr>
            <p:nvPr/>
          </p:nvPicPr>
          <p:blipFill>
            <a:blip r:embed="rId16">
              <a:extLst/>
            </a:blip>
            <a:stretch>
              <a:fillRect/>
            </a:stretch>
          </p:blipFill>
          <p:spPr>
            <a:xfrm>
              <a:off x="1988240" y="3077773"/>
              <a:ext cx="471044" cy="647686"/>
            </a:xfrm>
            <a:prstGeom prst="rect">
              <a:avLst/>
            </a:prstGeom>
            <a:ln w="12700" cap="flat">
              <a:noFill/>
              <a:miter lim="400000"/>
            </a:ln>
            <a:effectLst/>
          </p:spPr>
        </p:pic>
        <p:pic>
          <p:nvPicPr>
            <p:cNvPr id="392" name="Image" descr="Image"/>
            <p:cNvPicPr>
              <a:picLocks noChangeAspect="1"/>
            </p:cNvPicPr>
            <p:nvPr/>
          </p:nvPicPr>
          <p:blipFill>
            <a:blip r:embed="rId17">
              <a:extLst/>
            </a:blip>
            <a:stretch>
              <a:fillRect/>
            </a:stretch>
          </p:blipFill>
          <p:spPr>
            <a:xfrm>
              <a:off x="1921754" y="807065"/>
              <a:ext cx="499825" cy="668440"/>
            </a:xfrm>
            <a:prstGeom prst="rect">
              <a:avLst/>
            </a:prstGeom>
            <a:ln w="12700" cap="flat">
              <a:noFill/>
              <a:miter lim="400000"/>
            </a:ln>
            <a:effectLst/>
          </p:spPr>
        </p:pic>
        <p:pic>
          <p:nvPicPr>
            <p:cNvPr id="393" name="Image" descr="Image"/>
            <p:cNvPicPr>
              <a:picLocks noChangeAspect="1"/>
            </p:cNvPicPr>
            <p:nvPr/>
          </p:nvPicPr>
          <p:blipFill>
            <a:blip r:embed="rId18">
              <a:extLst/>
            </a:blip>
            <a:stretch>
              <a:fillRect/>
            </a:stretch>
          </p:blipFill>
          <p:spPr>
            <a:xfrm>
              <a:off x="692510" y="1588899"/>
              <a:ext cx="475737" cy="668441"/>
            </a:xfrm>
            <a:prstGeom prst="rect">
              <a:avLst/>
            </a:prstGeom>
            <a:ln w="12700" cap="flat">
              <a:noFill/>
              <a:miter lim="400000"/>
            </a:ln>
            <a:effectLst/>
          </p:spPr>
        </p:pic>
        <p:pic>
          <p:nvPicPr>
            <p:cNvPr id="394" name="Image" descr="Image"/>
            <p:cNvPicPr>
              <a:picLocks noChangeAspect="1"/>
            </p:cNvPicPr>
            <p:nvPr/>
          </p:nvPicPr>
          <p:blipFill>
            <a:blip r:embed="rId19">
              <a:extLst/>
            </a:blip>
            <a:stretch>
              <a:fillRect/>
            </a:stretch>
          </p:blipFill>
          <p:spPr>
            <a:xfrm>
              <a:off x="1370876" y="2295009"/>
              <a:ext cx="373364" cy="668440"/>
            </a:xfrm>
            <a:prstGeom prst="rect">
              <a:avLst/>
            </a:prstGeom>
            <a:ln w="12700" cap="flat">
              <a:noFill/>
              <a:miter lim="400000"/>
            </a:ln>
            <a:effectLst/>
          </p:spPr>
        </p:pic>
        <p:pic>
          <p:nvPicPr>
            <p:cNvPr id="395" name="Image" descr="Image"/>
            <p:cNvPicPr>
              <a:picLocks noChangeAspect="1"/>
            </p:cNvPicPr>
            <p:nvPr/>
          </p:nvPicPr>
          <p:blipFill>
            <a:blip r:embed="rId20">
              <a:extLst/>
            </a:blip>
            <a:stretch>
              <a:fillRect/>
            </a:stretch>
          </p:blipFill>
          <p:spPr>
            <a:xfrm>
              <a:off x="740685" y="2295009"/>
              <a:ext cx="427562" cy="668440"/>
            </a:xfrm>
            <a:prstGeom prst="rect">
              <a:avLst/>
            </a:prstGeom>
            <a:ln w="12700" cap="flat">
              <a:noFill/>
              <a:miter lim="400000"/>
            </a:ln>
            <a:effectLst/>
          </p:spPr>
        </p:pic>
        <p:pic>
          <p:nvPicPr>
            <p:cNvPr id="396" name="Image" descr="Image"/>
            <p:cNvPicPr>
              <a:picLocks noChangeAspect="1"/>
            </p:cNvPicPr>
            <p:nvPr/>
          </p:nvPicPr>
          <p:blipFill>
            <a:blip r:embed="rId21">
              <a:extLst/>
            </a:blip>
            <a:stretch>
              <a:fillRect/>
            </a:stretch>
          </p:blipFill>
          <p:spPr>
            <a:xfrm>
              <a:off x="1281709" y="1540307"/>
              <a:ext cx="551697" cy="710910"/>
            </a:xfrm>
            <a:prstGeom prst="rect">
              <a:avLst/>
            </a:prstGeom>
            <a:ln w="12700" cap="flat">
              <a:noFill/>
              <a:miter lim="400000"/>
            </a:ln>
            <a:effectLst/>
          </p:spPr>
        </p:pic>
        <p:pic>
          <p:nvPicPr>
            <p:cNvPr id="397" name="Image" descr="Image"/>
            <p:cNvPicPr>
              <a:picLocks noChangeAspect="1"/>
            </p:cNvPicPr>
            <p:nvPr/>
          </p:nvPicPr>
          <p:blipFill>
            <a:blip r:embed="rId22">
              <a:extLst/>
            </a:blip>
            <a:stretch>
              <a:fillRect/>
            </a:stretch>
          </p:blipFill>
          <p:spPr>
            <a:xfrm>
              <a:off x="1290362" y="3098940"/>
              <a:ext cx="534391" cy="605352"/>
            </a:xfrm>
            <a:prstGeom prst="rect">
              <a:avLst/>
            </a:prstGeom>
            <a:ln w="12700" cap="flat">
              <a:noFill/>
              <a:miter lim="400000"/>
            </a:ln>
            <a:effectLst/>
          </p:spPr>
        </p:pic>
      </p:grpSp>
      <p:pic>
        <p:nvPicPr>
          <p:cNvPr id="399" name="Image" descr="Image"/>
          <p:cNvPicPr>
            <a:picLocks noChangeAspect="1"/>
          </p:cNvPicPr>
          <p:nvPr/>
        </p:nvPicPr>
        <p:blipFill>
          <a:blip r:embed="rId23">
            <a:extLst/>
          </a:blip>
          <a:srcRect l="4202" t="0" r="8747" b="4500"/>
          <a:stretch>
            <a:fillRect/>
          </a:stretch>
        </p:blipFill>
        <p:spPr>
          <a:xfrm>
            <a:off x="4674790" y="557094"/>
            <a:ext cx="3655118" cy="2255584"/>
          </a:xfrm>
          <a:prstGeom prst="rect">
            <a:avLst/>
          </a:prstGeom>
          <a:ln w="12700">
            <a:miter lim="400000"/>
          </a:ln>
        </p:spPr>
      </p:pic>
      <p:sp>
        <p:nvSpPr>
          <p:cNvPr id="40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0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47" name="Group"/>
          <p:cNvGrpSpPr/>
          <p:nvPr/>
        </p:nvGrpSpPr>
        <p:grpSpPr>
          <a:xfrm>
            <a:off x="143751" y="171451"/>
            <a:ext cx="1270001" cy="9410697"/>
            <a:chOff x="0" y="0"/>
            <a:chExt cx="1270000" cy="9410696"/>
          </a:xfrm>
        </p:grpSpPr>
        <p:grpSp>
          <p:nvGrpSpPr>
            <p:cNvPr id="406" name="Group"/>
            <p:cNvGrpSpPr/>
            <p:nvPr/>
          </p:nvGrpSpPr>
          <p:grpSpPr>
            <a:xfrm flipH="1">
              <a:off x="0" y="0"/>
              <a:ext cx="1270000" cy="1270000"/>
              <a:chOff x="0" y="0"/>
              <a:chExt cx="1270000" cy="1270000"/>
            </a:xfrm>
          </p:grpSpPr>
          <p:sp>
            <p:nvSpPr>
              <p:cNvPr id="4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5" name="Group"/>
              <p:cNvGrpSpPr/>
              <p:nvPr/>
            </p:nvGrpSpPr>
            <p:grpSpPr>
              <a:xfrm>
                <a:off x="46001" y="46001"/>
                <a:ext cx="1177998" cy="1177998"/>
                <a:chOff x="0" y="0"/>
                <a:chExt cx="1177997" cy="1177997"/>
              </a:xfrm>
            </p:grpSpPr>
            <p:pic>
              <p:nvPicPr>
                <p:cNvPr id="403"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404"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409" name="Group"/>
            <p:cNvGrpSpPr/>
            <p:nvPr/>
          </p:nvGrpSpPr>
          <p:grpSpPr>
            <a:xfrm flipH="1">
              <a:off x="0" y="6776780"/>
              <a:ext cx="1270000" cy="1270001"/>
              <a:chOff x="0" y="0"/>
              <a:chExt cx="1270000" cy="1270000"/>
            </a:xfrm>
          </p:grpSpPr>
          <p:sp>
            <p:nvSpPr>
              <p:cNvPr id="4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08"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412" name="Group"/>
            <p:cNvGrpSpPr/>
            <p:nvPr/>
          </p:nvGrpSpPr>
          <p:grpSpPr>
            <a:xfrm flipH="1">
              <a:off x="0" y="8140696"/>
              <a:ext cx="1270000" cy="1270001"/>
              <a:chOff x="0" y="0"/>
              <a:chExt cx="1270000" cy="1270000"/>
            </a:xfrm>
          </p:grpSpPr>
          <p:sp>
            <p:nvSpPr>
              <p:cNvPr id="4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11"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422" name="Group"/>
            <p:cNvGrpSpPr/>
            <p:nvPr/>
          </p:nvGrpSpPr>
          <p:grpSpPr>
            <a:xfrm flipH="1">
              <a:off x="0" y="1356782"/>
              <a:ext cx="1270000" cy="1270001"/>
              <a:chOff x="0" y="0"/>
              <a:chExt cx="1270000" cy="1270000"/>
            </a:xfrm>
          </p:grpSpPr>
          <p:sp>
            <p:nvSpPr>
              <p:cNvPr id="4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1" name="Group"/>
              <p:cNvGrpSpPr/>
              <p:nvPr/>
            </p:nvGrpSpPr>
            <p:grpSpPr>
              <a:xfrm flipH="1">
                <a:off x="47625" y="56900"/>
                <a:ext cx="1174751" cy="1156200"/>
                <a:chOff x="0" y="0"/>
                <a:chExt cx="1174749" cy="1156199"/>
              </a:xfrm>
            </p:grpSpPr>
            <p:pic>
              <p:nvPicPr>
                <p:cNvPr id="414"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415"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416"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417"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418"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419"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420"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430" name="Group"/>
            <p:cNvGrpSpPr/>
            <p:nvPr/>
          </p:nvGrpSpPr>
          <p:grpSpPr>
            <a:xfrm flipH="1">
              <a:off x="0" y="4057648"/>
              <a:ext cx="1270000" cy="1270001"/>
              <a:chOff x="0" y="0"/>
              <a:chExt cx="1270000" cy="1270000"/>
            </a:xfrm>
          </p:grpSpPr>
          <p:sp>
            <p:nvSpPr>
              <p:cNvPr id="4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9" name="Group"/>
              <p:cNvGrpSpPr/>
              <p:nvPr/>
            </p:nvGrpSpPr>
            <p:grpSpPr>
              <a:xfrm>
                <a:off x="47624" y="74251"/>
                <a:ext cx="1174751" cy="1129000"/>
                <a:chOff x="0" y="0"/>
                <a:chExt cx="1174749" cy="1128998"/>
              </a:xfrm>
            </p:grpSpPr>
            <p:pic>
              <p:nvPicPr>
                <p:cNvPr id="424"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425"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426"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427"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428"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437" name="Group"/>
            <p:cNvGrpSpPr/>
            <p:nvPr/>
          </p:nvGrpSpPr>
          <p:grpSpPr>
            <a:xfrm flipH="1">
              <a:off x="0" y="5414431"/>
              <a:ext cx="1270000" cy="1270001"/>
              <a:chOff x="0" y="0"/>
              <a:chExt cx="1270000" cy="1270000"/>
            </a:xfrm>
          </p:grpSpPr>
          <p:sp>
            <p:nvSpPr>
              <p:cNvPr id="4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36" name="Group"/>
              <p:cNvGrpSpPr/>
              <p:nvPr/>
            </p:nvGrpSpPr>
            <p:grpSpPr>
              <a:xfrm>
                <a:off x="47625" y="45767"/>
                <a:ext cx="1174751" cy="1178466"/>
                <a:chOff x="0" y="0"/>
                <a:chExt cx="1174750" cy="1178465"/>
              </a:xfrm>
            </p:grpSpPr>
            <p:pic>
              <p:nvPicPr>
                <p:cNvPr id="432"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433"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434"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435"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446" name="Group"/>
            <p:cNvGrpSpPr/>
            <p:nvPr/>
          </p:nvGrpSpPr>
          <p:grpSpPr>
            <a:xfrm flipH="1">
              <a:off x="0" y="2713565"/>
              <a:ext cx="1270000" cy="1270001"/>
              <a:chOff x="0" y="0"/>
              <a:chExt cx="1270000" cy="1270000"/>
            </a:xfrm>
          </p:grpSpPr>
          <p:sp>
            <p:nvSpPr>
              <p:cNvPr id="4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5" name="Group"/>
              <p:cNvGrpSpPr/>
              <p:nvPr/>
            </p:nvGrpSpPr>
            <p:grpSpPr>
              <a:xfrm>
                <a:off x="63500" y="30985"/>
                <a:ext cx="1111251" cy="1217225"/>
                <a:chOff x="0" y="0"/>
                <a:chExt cx="1111250" cy="1217223"/>
              </a:xfrm>
            </p:grpSpPr>
            <p:pic>
              <p:nvPicPr>
                <p:cNvPr id="439"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440"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441"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442"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443"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444"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93" name="Group"/>
          <p:cNvGrpSpPr/>
          <p:nvPr/>
        </p:nvGrpSpPr>
        <p:grpSpPr>
          <a:xfrm>
            <a:off x="11578348" y="171451"/>
            <a:ext cx="1270001" cy="9410698"/>
            <a:chOff x="0" y="0"/>
            <a:chExt cx="1270000" cy="9410696"/>
          </a:xfrm>
        </p:grpSpPr>
        <p:grpSp>
          <p:nvGrpSpPr>
            <p:cNvPr id="452" name="Group"/>
            <p:cNvGrpSpPr/>
            <p:nvPr/>
          </p:nvGrpSpPr>
          <p:grpSpPr>
            <a:xfrm flipH="1">
              <a:off x="0" y="0"/>
              <a:ext cx="1270000" cy="1270000"/>
              <a:chOff x="0" y="0"/>
              <a:chExt cx="1270000" cy="1270000"/>
            </a:xfrm>
          </p:grpSpPr>
          <p:sp>
            <p:nvSpPr>
              <p:cNvPr id="4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1" name="Group"/>
              <p:cNvGrpSpPr/>
              <p:nvPr/>
            </p:nvGrpSpPr>
            <p:grpSpPr>
              <a:xfrm>
                <a:off x="46001" y="46001"/>
                <a:ext cx="1177998" cy="1177998"/>
                <a:chOff x="0" y="0"/>
                <a:chExt cx="1177997" cy="1177997"/>
              </a:xfrm>
            </p:grpSpPr>
            <p:pic>
              <p:nvPicPr>
                <p:cNvPr id="449"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450"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455" name="Group"/>
            <p:cNvGrpSpPr/>
            <p:nvPr/>
          </p:nvGrpSpPr>
          <p:grpSpPr>
            <a:xfrm flipH="1">
              <a:off x="0" y="6776780"/>
              <a:ext cx="1270000" cy="1270001"/>
              <a:chOff x="0" y="0"/>
              <a:chExt cx="1270000" cy="1270000"/>
            </a:xfrm>
          </p:grpSpPr>
          <p:sp>
            <p:nvSpPr>
              <p:cNvPr id="4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54"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458" name="Group"/>
            <p:cNvGrpSpPr/>
            <p:nvPr/>
          </p:nvGrpSpPr>
          <p:grpSpPr>
            <a:xfrm flipH="1">
              <a:off x="0" y="8140696"/>
              <a:ext cx="1270000" cy="1270001"/>
              <a:chOff x="0" y="0"/>
              <a:chExt cx="1270000" cy="1270000"/>
            </a:xfrm>
          </p:grpSpPr>
          <p:sp>
            <p:nvSpPr>
              <p:cNvPr id="4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57"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468" name="Group"/>
            <p:cNvGrpSpPr/>
            <p:nvPr/>
          </p:nvGrpSpPr>
          <p:grpSpPr>
            <a:xfrm flipH="1">
              <a:off x="0" y="1356782"/>
              <a:ext cx="1270000" cy="1270001"/>
              <a:chOff x="0" y="0"/>
              <a:chExt cx="1270000" cy="1270000"/>
            </a:xfrm>
          </p:grpSpPr>
          <p:sp>
            <p:nvSpPr>
              <p:cNvPr id="4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7" name="Group"/>
              <p:cNvGrpSpPr/>
              <p:nvPr/>
            </p:nvGrpSpPr>
            <p:grpSpPr>
              <a:xfrm flipH="1">
                <a:off x="47625" y="56900"/>
                <a:ext cx="1174751" cy="1156200"/>
                <a:chOff x="0" y="0"/>
                <a:chExt cx="1174749" cy="1156199"/>
              </a:xfrm>
            </p:grpSpPr>
            <p:pic>
              <p:nvPicPr>
                <p:cNvPr id="460"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461"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462"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463"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464"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465"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466"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476" name="Group"/>
            <p:cNvGrpSpPr/>
            <p:nvPr/>
          </p:nvGrpSpPr>
          <p:grpSpPr>
            <a:xfrm flipH="1">
              <a:off x="0" y="4057648"/>
              <a:ext cx="1270000" cy="1270001"/>
              <a:chOff x="0" y="0"/>
              <a:chExt cx="1270000" cy="1270000"/>
            </a:xfrm>
          </p:grpSpPr>
          <p:sp>
            <p:nvSpPr>
              <p:cNvPr id="4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5" name="Group"/>
              <p:cNvGrpSpPr/>
              <p:nvPr/>
            </p:nvGrpSpPr>
            <p:grpSpPr>
              <a:xfrm>
                <a:off x="47624" y="74251"/>
                <a:ext cx="1174751" cy="1129000"/>
                <a:chOff x="0" y="0"/>
                <a:chExt cx="1174749" cy="1128998"/>
              </a:xfrm>
            </p:grpSpPr>
            <p:pic>
              <p:nvPicPr>
                <p:cNvPr id="470"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471"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472"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473"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474"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483" name="Group"/>
            <p:cNvGrpSpPr/>
            <p:nvPr/>
          </p:nvGrpSpPr>
          <p:grpSpPr>
            <a:xfrm flipH="1">
              <a:off x="0" y="5414431"/>
              <a:ext cx="1270000" cy="1270001"/>
              <a:chOff x="0" y="0"/>
              <a:chExt cx="1270000" cy="1270000"/>
            </a:xfrm>
          </p:grpSpPr>
          <p:sp>
            <p:nvSpPr>
              <p:cNvPr id="4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2" name="Group"/>
              <p:cNvGrpSpPr/>
              <p:nvPr/>
            </p:nvGrpSpPr>
            <p:grpSpPr>
              <a:xfrm>
                <a:off x="47625" y="45767"/>
                <a:ext cx="1174751" cy="1178466"/>
                <a:chOff x="0" y="0"/>
                <a:chExt cx="1174750" cy="1178465"/>
              </a:xfrm>
            </p:grpSpPr>
            <p:pic>
              <p:nvPicPr>
                <p:cNvPr id="478"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479"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480"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481"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492" name="Group"/>
            <p:cNvGrpSpPr/>
            <p:nvPr/>
          </p:nvGrpSpPr>
          <p:grpSpPr>
            <a:xfrm flipH="1">
              <a:off x="0" y="2713565"/>
              <a:ext cx="1270000" cy="1270001"/>
              <a:chOff x="0" y="0"/>
              <a:chExt cx="1270000" cy="1270000"/>
            </a:xfrm>
          </p:grpSpPr>
          <p:sp>
            <p:nvSpPr>
              <p:cNvPr id="4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1" name="Group"/>
              <p:cNvGrpSpPr/>
              <p:nvPr/>
            </p:nvGrpSpPr>
            <p:grpSpPr>
              <a:xfrm>
                <a:off x="63500" y="30985"/>
                <a:ext cx="1111251" cy="1217225"/>
                <a:chOff x="0" y="0"/>
                <a:chExt cx="1111250" cy="1217223"/>
              </a:xfrm>
            </p:grpSpPr>
            <p:pic>
              <p:nvPicPr>
                <p:cNvPr id="485"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486"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487"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488"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489"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490"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9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9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45" name="Group"/>
          <p:cNvGrpSpPr/>
          <p:nvPr/>
        </p:nvGrpSpPr>
        <p:grpSpPr>
          <a:xfrm>
            <a:off x="143751" y="171451"/>
            <a:ext cx="1270001" cy="9410697"/>
            <a:chOff x="0" y="0"/>
            <a:chExt cx="1270000" cy="9410696"/>
          </a:xfrm>
        </p:grpSpPr>
        <p:grpSp>
          <p:nvGrpSpPr>
            <p:cNvPr id="504" name="Group"/>
            <p:cNvGrpSpPr/>
            <p:nvPr/>
          </p:nvGrpSpPr>
          <p:grpSpPr>
            <a:xfrm flipH="1">
              <a:off x="0" y="0"/>
              <a:ext cx="1270000" cy="1270000"/>
              <a:chOff x="0" y="0"/>
              <a:chExt cx="1270000" cy="1270000"/>
            </a:xfrm>
          </p:grpSpPr>
          <p:sp>
            <p:nvSpPr>
              <p:cNvPr id="5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3" name="Group"/>
              <p:cNvGrpSpPr/>
              <p:nvPr/>
            </p:nvGrpSpPr>
            <p:grpSpPr>
              <a:xfrm>
                <a:off x="46001" y="46001"/>
                <a:ext cx="1177998" cy="1177998"/>
                <a:chOff x="0" y="0"/>
                <a:chExt cx="1177997" cy="1177997"/>
              </a:xfrm>
            </p:grpSpPr>
            <p:pic>
              <p:nvPicPr>
                <p:cNvPr id="50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0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07" name="Group"/>
            <p:cNvGrpSpPr/>
            <p:nvPr/>
          </p:nvGrpSpPr>
          <p:grpSpPr>
            <a:xfrm flipH="1">
              <a:off x="0" y="6776780"/>
              <a:ext cx="1270000" cy="1270001"/>
              <a:chOff x="0" y="0"/>
              <a:chExt cx="1270000" cy="1270000"/>
            </a:xfrm>
          </p:grpSpPr>
          <p:sp>
            <p:nvSpPr>
              <p:cNvPr id="5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0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10" name="Group"/>
            <p:cNvGrpSpPr/>
            <p:nvPr/>
          </p:nvGrpSpPr>
          <p:grpSpPr>
            <a:xfrm flipH="1">
              <a:off x="0" y="8140696"/>
              <a:ext cx="1270000" cy="1270001"/>
              <a:chOff x="0" y="0"/>
              <a:chExt cx="1270000" cy="1270000"/>
            </a:xfrm>
          </p:grpSpPr>
          <p:sp>
            <p:nvSpPr>
              <p:cNvPr id="5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0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20" name="Group"/>
            <p:cNvGrpSpPr/>
            <p:nvPr/>
          </p:nvGrpSpPr>
          <p:grpSpPr>
            <a:xfrm flipH="1">
              <a:off x="0" y="1356782"/>
              <a:ext cx="1270000" cy="1270001"/>
              <a:chOff x="0" y="0"/>
              <a:chExt cx="1270000" cy="1270000"/>
            </a:xfrm>
          </p:grpSpPr>
          <p:sp>
            <p:nvSpPr>
              <p:cNvPr id="5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9" name="Group"/>
              <p:cNvGrpSpPr/>
              <p:nvPr/>
            </p:nvGrpSpPr>
            <p:grpSpPr>
              <a:xfrm flipH="1">
                <a:off x="47625" y="56900"/>
                <a:ext cx="1174751" cy="1156200"/>
                <a:chOff x="0" y="0"/>
                <a:chExt cx="1174749" cy="1156199"/>
              </a:xfrm>
            </p:grpSpPr>
            <p:pic>
              <p:nvPicPr>
                <p:cNvPr id="51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1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1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1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1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1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1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28" name="Group"/>
            <p:cNvGrpSpPr/>
            <p:nvPr/>
          </p:nvGrpSpPr>
          <p:grpSpPr>
            <a:xfrm flipH="1">
              <a:off x="0" y="4057648"/>
              <a:ext cx="1270000" cy="1270001"/>
              <a:chOff x="0" y="0"/>
              <a:chExt cx="1270000" cy="1270000"/>
            </a:xfrm>
          </p:grpSpPr>
          <p:sp>
            <p:nvSpPr>
              <p:cNvPr id="5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7" name="Group"/>
              <p:cNvGrpSpPr/>
              <p:nvPr/>
            </p:nvGrpSpPr>
            <p:grpSpPr>
              <a:xfrm>
                <a:off x="47624" y="74251"/>
                <a:ext cx="1174751" cy="1129000"/>
                <a:chOff x="0" y="0"/>
                <a:chExt cx="1174749" cy="1128998"/>
              </a:xfrm>
            </p:grpSpPr>
            <p:pic>
              <p:nvPicPr>
                <p:cNvPr id="52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2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2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2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2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35" name="Group"/>
            <p:cNvGrpSpPr/>
            <p:nvPr/>
          </p:nvGrpSpPr>
          <p:grpSpPr>
            <a:xfrm flipH="1">
              <a:off x="0" y="5414431"/>
              <a:ext cx="1270000" cy="1270001"/>
              <a:chOff x="0" y="0"/>
              <a:chExt cx="1270000" cy="1270000"/>
            </a:xfrm>
          </p:grpSpPr>
          <p:sp>
            <p:nvSpPr>
              <p:cNvPr id="5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4" name="Group"/>
              <p:cNvGrpSpPr/>
              <p:nvPr/>
            </p:nvGrpSpPr>
            <p:grpSpPr>
              <a:xfrm>
                <a:off x="47625" y="45767"/>
                <a:ext cx="1174751" cy="1178466"/>
                <a:chOff x="0" y="0"/>
                <a:chExt cx="1174750" cy="1178465"/>
              </a:xfrm>
            </p:grpSpPr>
            <p:pic>
              <p:nvPicPr>
                <p:cNvPr id="53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3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3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3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44" name="Group"/>
            <p:cNvGrpSpPr/>
            <p:nvPr/>
          </p:nvGrpSpPr>
          <p:grpSpPr>
            <a:xfrm flipH="1">
              <a:off x="0" y="2713565"/>
              <a:ext cx="1270000" cy="1270001"/>
              <a:chOff x="0" y="0"/>
              <a:chExt cx="1270000" cy="1270000"/>
            </a:xfrm>
          </p:grpSpPr>
          <p:sp>
            <p:nvSpPr>
              <p:cNvPr id="5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3" name="Group"/>
              <p:cNvGrpSpPr/>
              <p:nvPr/>
            </p:nvGrpSpPr>
            <p:grpSpPr>
              <a:xfrm>
                <a:off x="63500" y="30985"/>
                <a:ext cx="1111251" cy="1217225"/>
                <a:chOff x="0" y="0"/>
                <a:chExt cx="1111250" cy="1217223"/>
              </a:xfrm>
            </p:grpSpPr>
            <p:pic>
              <p:nvPicPr>
                <p:cNvPr id="53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3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3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4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4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4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91" name="Group"/>
          <p:cNvGrpSpPr/>
          <p:nvPr/>
        </p:nvGrpSpPr>
        <p:grpSpPr>
          <a:xfrm>
            <a:off x="11578348" y="171451"/>
            <a:ext cx="1270001" cy="9410698"/>
            <a:chOff x="0" y="0"/>
            <a:chExt cx="1270000" cy="9410696"/>
          </a:xfrm>
        </p:grpSpPr>
        <p:grpSp>
          <p:nvGrpSpPr>
            <p:cNvPr id="550" name="Group"/>
            <p:cNvGrpSpPr/>
            <p:nvPr/>
          </p:nvGrpSpPr>
          <p:grpSpPr>
            <a:xfrm flipH="1">
              <a:off x="0" y="0"/>
              <a:ext cx="1270000" cy="1270000"/>
              <a:chOff x="0" y="0"/>
              <a:chExt cx="1270000" cy="1270000"/>
            </a:xfrm>
          </p:grpSpPr>
          <p:sp>
            <p:nvSpPr>
              <p:cNvPr id="5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9" name="Group"/>
              <p:cNvGrpSpPr/>
              <p:nvPr/>
            </p:nvGrpSpPr>
            <p:grpSpPr>
              <a:xfrm>
                <a:off x="46001" y="46001"/>
                <a:ext cx="1177998" cy="1177998"/>
                <a:chOff x="0" y="0"/>
                <a:chExt cx="1177997" cy="1177997"/>
              </a:xfrm>
            </p:grpSpPr>
            <p:pic>
              <p:nvPicPr>
                <p:cNvPr id="54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4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53" name="Group"/>
            <p:cNvGrpSpPr/>
            <p:nvPr/>
          </p:nvGrpSpPr>
          <p:grpSpPr>
            <a:xfrm flipH="1">
              <a:off x="0" y="6776780"/>
              <a:ext cx="1270000" cy="1270001"/>
              <a:chOff x="0" y="0"/>
              <a:chExt cx="1270000" cy="1270000"/>
            </a:xfrm>
          </p:grpSpPr>
          <p:sp>
            <p:nvSpPr>
              <p:cNvPr id="5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56" name="Group"/>
            <p:cNvGrpSpPr/>
            <p:nvPr/>
          </p:nvGrpSpPr>
          <p:grpSpPr>
            <a:xfrm flipH="1">
              <a:off x="0" y="8140696"/>
              <a:ext cx="1270000" cy="1270001"/>
              <a:chOff x="0" y="0"/>
              <a:chExt cx="1270000" cy="1270000"/>
            </a:xfrm>
          </p:grpSpPr>
          <p:sp>
            <p:nvSpPr>
              <p:cNvPr id="5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66" name="Group"/>
            <p:cNvGrpSpPr/>
            <p:nvPr/>
          </p:nvGrpSpPr>
          <p:grpSpPr>
            <a:xfrm flipH="1">
              <a:off x="0" y="1356782"/>
              <a:ext cx="1270000" cy="1270001"/>
              <a:chOff x="0" y="0"/>
              <a:chExt cx="1270000" cy="1270000"/>
            </a:xfrm>
          </p:grpSpPr>
          <p:sp>
            <p:nvSpPr>
              <p:cNvPr id="5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5" name="Group"/>
              <p:cNvGrpSpPr/>
              <p:nvPr/>
            </p:nvGrpSpPr>
            <p:grpSpPr>
              <a:xfrm flipH="1">
                <a:off x="47625" y="56900"/>
                <a:ext cx="1174751" cy="1156200"/>
                <a:chOff x="0" y="0"/>
                <a:chExt cx="1174749" cy="1156199"/>
              </a:xfrm>
            </p:grpSpPr>
            <p:pic>
              <p:nvPicPr>
                <p:cNvPr id="55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5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6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6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6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6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6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74" name="Group"/>
            <p:cNvGrpSpPr/>
            <p:nvPr/>
          </p:nvGrpSpPr>
          <p:grpSpPr>
            <a:xfrm flipH="1">
              <a:off x="0" y="4057648"/>
              <a:ext cx="1270000" cy="1270001"/>
              <a:chOff x="0" y="0"/>
              <a:chExt cx="1270000" cy="1270000"/>
            </a:xfrm>
          </p:grpSpPr>
          <p:sp>
            <p:nvSpPr>
              <p:cNvPr id="5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3" name="Group"/>
              <p:cNvGrpSpPr/>
              <p:nvPr/>
            </p:nvGrpSpPr>
            <p:grpSpPr>
              <a:xfrm>
                <a:off x="47624" y="74251"/>
                <a:ext cx="1174751" cy="1129000"/>
                <a:chOff x="0" y="0"/>
                <a:chExt cx="1174749" cy="1128998"/>
              </a:xfrm>
            </p:grpSpPr>
            <p:pic>
              <p:nvPicPr>
                <p:cNvPr id="56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6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7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7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7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81" name="Group"/>
            <p:cNvGrpSpPr/>
            <p:nvPr/>
          </p:nvGrpSpPr>
          <p:grpSpPr>
            <a:xfrm flipH="1">
              <a:off x="0" y="5414431"/>
              <a:ext cx="1270000" cy="1270001"/>
              <a:chOff x="0" y="0"/>
              <a:chExt cx="1270000" cy="1270000"/>
            </a:xfrm>
          </p:grpSpPr>
          <p:sp>
            <p:nvSpPr>
              <p:cNvPr id="5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0" name="Group"/>
              <p:cNvGrpSpPr/>
              <p:nvPr/>
            </p:nvGrpSpPr>
            <p:grpSpPr>
              <a:xfrm>
                <a:off x="47625" y="45767"/>
                <a:ext cx="1174751" cy="1178466"/>
                <a:chOff x="0" y="0"/>
                <a:chExt cx="1174750" cy="1178465"/>
              </a:xfrm>
            </p:grpSpPr>
            <p:pic>
              <p:nvPicPr>
                <p:cNvPr id="57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7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7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7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90" name="Group"/>
            <p:cNvGrpSpPr/>
            <p:nvPr/>
          </p:nvGrpSpPr>
          <p:grpSpPr>
            <a:xfrm flipH="1">
              <a:off x="0" y="2713565"/>
              <a:ext cx="1270000" cy="1270001"/>
              <a:chOff x="0" y="0"/>
              <a:chExt cx="1270000" cy="1270000"/>
            </a:xfrm>
          </p:grpSpPr>
          <p:sp>
            <p:nvSpPr>
              <p:cNvPr id="5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9" name="Group"/>
              <p:cNvGrpSpPr/>
              <p:nvPr/>
            </p:nvGrpSpPr>
            <p:grpSpPr>
              <a:xfrm>
                <a:off x="63500" y="30985"/>
                <a:ext cx="1111251" cy="1217225"/>
                <a:chOff x="0" y="0"/>
                <a:chExt cx="1111250" cy="1217223"/>
              </a:xfrm>
            </p:grpSpPr>
            <p:pic>
              <p:nvPicPr>
                <p:cNvPr id="58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8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8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8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8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8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02" name="Group"/>
          <p:cNvGrpSpPr/>
          <p:nvPr/>
        </p:nvGrpSpPr>
        <p:grpSpPr>
          <a:xfrm>
            <a:off x="5316302" y="5943293"/>
            <a:ext cx="2350874" cy="2932582"/>
            <a:chOff x="0" y="0"/>
            <a:chExt cx="2350873" cy="2932580"/>
          </a:xfrm>
        </p:grpSpPr>
        <p:pic>
          <p:nvPicPr>
            <p:cNvPr id="592" name="Image" descr="Image"/>
            <p:cNvPicPr>
              <a:picLocks noChangeAspect="1"/>
            </p:cNvPicPr>
            <p:nvPr/>
          </p:nvPicPr>
          <p:blipFill>
            <a:blip r:embed="rId8">
              <a:extLst/>
            </a:blip>
            <a:stretch>
              <a:fillRect/>
            </a:stretch>
          </p:blipFill>
          <p:spPr>
            <a:xfrm>
              <a:off x="0" y="2238909"/>
              <a:ext cx="502167" cy="693672"/>
            </a:xfrm>
            <a:prstGeom prst="rect">
              <a:avLst/>
            </a:prstGeom>
            <a:ln w="12700" cap="flat">
              <a:noFill/>
              <a:miter lim="400000"/>
            </a:ln>
            <a:effectLst/>
          </p:spPr>
        </p:pic>
        <p:pic>
          <p:nvPicPr>
            <p:cNvPr id="593" name="Image" descr="Image"/>
            <p:cNvPicPr>
              <a:picLocks noChangeAspect="1"/>
            </p:cNvPicPr>
            <p:nvPr/>
          </p:nvPicPr>
          <p:blipFill>
            <a:blip r:embed="rId9">
              <a:extLst/>
            </a:blip>
            <a:stretch>
              <a:fillRect/>
            </a:stretch>
          </p:blipFill>
          <p:spPr>
            <a:xfrm>
              <a:off x="1875892" y="752469"/>
              <a:ext cx="464466" cy="660969"/>
            </a:xfrm>
            <a:prstGeom prst="rect">
              <a:avLst/>
            </a:prstGeom>
            <a:ln w="12700" cap="flat">
              <a:noFill/>
              <a:miter lim="400000"/>
            </a:ln>
            <a:effectLst/>
          </p:spPr>
        </p:pic>
        <p:pic>
          <p:nvPicPr>
            <p:cNvPr id="594" name="Image" descr="Image"/>
            <p:cNvPicPr>
              <a:picLocks noChangeAspect="1"/>
            </p:cNvPicPr>
            <p:nvPr/>
          </p:nvPicPr>
          <p:blipFill>
            <a:blip r:embed="rId10">
              <a:extLst/>
            </a:blip>
            <a:stretch>
              <a:fillRect/>
            </a:stretch>
          </p:blipFill>
          <p:spPr>
            <a:xfrm>
              <a:off x="1254899" y="0"/>
              <a:ext cx="440457" cy="679037"/>
            </a:xfrm>
            <a:prstGeom prst="rect">
              <a:avLst/>
            </a:prstGeom>
            <a:ln w="12700" cap="flat">
              <a:noFill/>
              <a:miter lim="400000"/>
            </a:ln>
            <a:effectLst/>
          </p:spPr>
        </p:pic>
        <p:pic>
          <p:nvPicPr>
            <p:cNvPr id="595" name="Image" descr="Image"/>
            <p:cNvPicPr>
              <a:picLocks noChangeAspect="1"/>
            </p:cNvPicPr>
            <p:nvPr/>
          </p:nvPicPr>
          <p:blipFill>
            <a:blip r:embed="rId11">
              <a:extLst/>
            </a:blip>
            <a:stretch>
              <a:fillRect/>
            </a:stretch>
          </p:blipFill>
          <p:spPr>
            <a:xfrm>
              <a:off x="1910182" y="1591691"/>
              <a:ext cx="412164" cy="588237"/>
            </a:xfrm>
            <a:prstGeom prst="rect">
              <a:avLst/>
            </a:prstGeom>
            <a:ln w="12700" cap="flat">
              <a:noFill/>
              <a:miter lim="400000"/>
            </a:ln>
            <a:effectLst/>
          </p:spPr>
        </p:pic>
        <p:pic>
          <p:nvPicPr>
            <p:cNvPr id="596" name="Image" descr="Image"/>
            <p:cNvPicPr>
              <a:picLocks noChangeAspect="1"/>
            </p:cNvPicPr>
            <p:nvPr/>
          </p:nvPicPr>
          <p:blipFill>
            <a:blip r:embed="rId12">
              <a:extLst/>
            </a:blip>
            <a:stretch>
              <a:fillRect/>
            </a:stretch>
          </p:blipFill>
          <p:spPr>
            <a:xfrm>
              <a:off x="1851049" y="5298"/>
              <a:ext cx="499825" cy="668440"/>
            </a:xfrm>
            <a:prstGeom prst="rect">
              <a:avLst/>
            </a:prstGeom>
            <a:ln w="12700" cap="flat">
              <a:noFill/>
              <a:miter lim="400000"/>
            </a:ln>
            <a:effectLst/>
          </p:spPr>
        </p:pic>
        <p:pic>
          <p:nvPicPr>
            <p:cNvPr id="597" name="Image" descr="Image"/>
            <p:cNvPicPr>
              <a:picLocks noChangeAspect="1"/>
            </p:cNvPicPr>
            <p:nvPr/>
          </p:nvPicPr>
          <p:blipFill>
            <a:blip r:embed="rId13">
              <a:extLst/>
            </a:blip>
            <a:stretch>
              <a:fillRect/>
            </a:stretch>
          </p:blipFill>
          <p:spPr>
            <a:xfrm>
              <a:off x="1300171" y="1493242"/>
              <a:ext cx="373364" cy="668440"/>
            </a:xfrm>
            <a:prstGeom prst="rect">
              <a:avLst/>
            </a:prstGeom>
            <a:ln w="12700" cap="flat">
              <a:noFill/>
              <a:miter lim="400000"/>
            </a:ln>
            <a:effectLst/>
          </p:spPr>
        </p:pic>
        <p:pic>
          <p:nvPicPr>
            <p:cNvPr id="598" name="Image" descr="Image"/>
            <p:cNvPicPr>
              <a:picLocks noChangeAspect="1"/>
            </p:cNvPicPr>
            <p:nvPr/>
          </p:nvPicPr>
          <p:blipFill>
            <a:blip r:embed="rId14">
              <a:extLst/>
            </a:blip>
            <a:stretch>
              <a:fillRect/>
            </a:stretch>
          </p:blipFill>
          <p:spPr>
            <a:xfrm>
              <a:off x="669980" y="1493242"/>
              <a:ext cx="427562" cy="668440"/>
            </a:xfrm>
            <a:prstGeom prst="rect">
              <a:avLst/>
            </a:prstGeom>
            <a:ln w="12700" cap="flat">
              <a:noFill/>
              <a:miter lim="400000"/>
            </a:ln>
            <a:effectLst/>
          </p:spPr>
        </p:pic>
        <p:pic>
          <p:nvPicPr>
            <p:cNvPr id="599" name="Image" descr="Image"/>
            <p:cNvPicPr>
              <a:picLocks noChangeAspect="1"/>
            </p:cNvPicPr>
            <p:nvPr/>
          </p:nvPicPr>
          <p:blipFill>
            <a:blip r:embed="rId15">
              <a:extLst/>
            </a:blip>
            <a:stretch>
              <a:fillRect/>
            </a:stretch>
          </p:blipFill>
          <p:spPr>
            <a:xfrm>
              <a:off x="1211004" y="738540"/>
              <a:ext cx="551697" cy="710910"/>
            </a:xfrm>
            <a:prstGeom prst="rect">
              <a:avLst/>
            </a:prstGeom>
            <a:ln w="12700" cap="flat">
              <a:noFill/>
              <a:miter lim="400000"/>
            </a:ln>
            <a:effectLst/>
          </p:spPr>
        </p:pic>
        <p:pic>
          <p:nvPicPr>
            <p:cNvPr id="600" name="Image" descr="Image"/>
            <p:cNvPicPr>
              <a:picLocks noChangeAspect="1"/>
            </p:cNvPicPr>
            <p:nvPr/>
          </p:nvPicPr>
          <p:blipFill>
            <a:blip r:embed="rId16">
              <a:extLst/>
            </a:blip>
            <a:stretch>
              <a:fillRect/>
            </a:stretch>
          </p:blipFill>
          <p:spPr>
            <a:xfrm>
              <a:off x="1219657" y="2297173"/>
              <a:ext cx="534391" cy="605352"/>
            </a:xfrm>
            <a:prstGeom prst="rect">
              <a:avLst/>
            </a:prstGeom>
            <a:ln w="12700" cap="flat">
              <a:noFill/>
              <a:miter lim="400000"/>
            </a:ln>
            <a:effectLst/>
          </p:spPr>
        </p:pic>
        <p:pic>
          <p:nvPicPr>
            <p:cNvPr id="601" name="Image" descr="Image"/>
            <p:cNvPicPr>
              <a:picLocks noChangeAspect="1"/>
            </p:cNvPicPr>
            <p:nvPr/>
          </p:nvPicPr>
          <p:blipFill>
            <a:blip r:embed="rId17">
              <a:extLst/>
            </a:blip>
            <a:stretch>
              <a:fillRect/>
            </a:stretch>
          </p:blipFill>
          <p:spPr>
            <a:xfrm>
              <a:off x="1738" y="773704"/>
              <a:ext cx="448407" cy="640581"/>
            </a:xfrm>
            <a:prstGeom prst="rect">
              <a:avLst/>
            </a:prstGeom>
            <a:ln w="12700" cap="flat">
              <a:noFill/>
              <a:miter lim="400000"/>
            </a:ln>
            <a:effectLst/>
          </p:spPr>
        </p:pic>
      </p:grpSp>
      <p:grpSp>
        <p:nvGrpSpPr>
          <p:cNvPr id="613" name="Group"/>
          <p:cNvGrpSpPr/>
          <p:nvPr/>
        </p:nvGrpSpPr>
        <p:grpSpPr>
          <a:xfrm>
            <a:off x="2649311" y="3405680"/>
            <a:ext cx="1023329" cy="2942240"/>
            <a:chOff x="0" y="0"/>
            <a:chExt cx="1023328" cy="2942238"/>
          </a:xfrm>
        </p:grpSpPr>
        <p:pic>
          <p:nvPicPr>
            <p:cNvPr id="603" name="Image" descr="Image"/>
            <p:cNvPicPr>
              <a:picLocks noChangeAspect="1"/>
            </p:cNvPicPr>
            <p:nvPr/>
          </p:nvPicPr>
          <p:blipFill>
            <a:blip r:embed="rId18">
              <a:extLst/>
            </a:blip>
            <a:stretch>
              <a:fillRect/>
            </a:stretch>
          </p:blipFill>
          <p:spPr>
            <a:xfrm>
              <a:off x="514426" y="1161913"/>
              <a:ext cx="499783" cy="642578"/>
            </a:xfrm>
            <a:prstGeom prst="rect">
              <a:avLst/>
            </a:prstGeom>
            <a:ln w="12700" cap="flat">
              <a:noFill/>
              <a:miter lim="400000"/>
            </a:ln>
            <a:effectLst/>
          </p:spPr>
        </p:pic>
        <p:pic>
          <p:nvPicPr>
            <p:cNvPr id="604" name="Image" descr="Image"/>
            <p:cNvPicPr>
              <a:picLocks noChangeAspect="1"/>
            </p:cNvPicPr>
            <p:nvPr/>
          </p:nvPicPr>
          <p:blipFill>
            <a:blip r:embed="rId19">
              <a:extLst/>
            </a:blip>
            <a:stretch>
              <a:fillRect/>
            </a:stretch>
          </p:blipFill>
          <p:spPr>
            <a:xfrm>
              <a:off x="43467" y="22001"/>
              <a:ext cx="507625" cy="584075"/>
            </a:xfrm>
            <a:prstGeom prst="rect">
              <a:avLst/>
            </a:prstGeom>
            <a:ln w="12700" cap="flat">
              <a:noFill/>
              <a:miter lim="400000"/>
            </a:ln>
            <a:effectLst/>
          </p:spPr>
        </p:pic>
        <p:pic>
          <p:nvPicPr>
            <p:cNvPr id="605" name="Image" descr="Image"/>
            <p:cNvPicPr>
              <a:picLocks noChangeAspect="1"/>
            </p:cNvPicPr>
            <p:nvPr/>
          </p:nvPicPr>
          <p:blipFill>
            <a:blip r:embed="rId20">
              <a:extLst/>
            </a:blip>
            <a:stretch>
              <a:fillRect/>
            </a:stretch>
          </p:blipFill>
          <p:spPr>
            <a:xfrm>
              <a:off x="91045" y="590733"/>
              <a:ext cx="391082" cy="573586"/>
            </a:xfrm>
            <a:prstGeom prst="rect">
              <a:avLst/>
            </a:prstGeom>
            <a:ln w="12700" cap="flat">
              <a:noFill/>
              <a:miter lim="400000"/>
            </a:ln>
            <a:effectLst/>
          </p:spPr>
        </p:pic>
        <p:pic>
          <p:nvPicPr>
            <p:cNvPr id="606" name="Image" descr="Image"/>
            <p:cNvPicPr>
              <a:picLocks noChangeAspect="1"/>
            </p:cNvPicPr>
            <p:nvPr/>
          </p:nvPicPr>
          <p:blipFill>
            <a:blip r:embed="rId21">
              <a:extLst/>
            </a:blip>
            <a:stretch>
              <a:fillRect/>
            </a:stretch>
          </p:blipFill>
          <p:spPr>
            <a:xfrm>
              <a:off x="58860" y="2360329"/>
              <a:ext cx="434066" cy="573587"/>
            </a:xfrm>
            <a:prstGeom prst="rect">
              <a:avLst/>
            </a:prstGeom>
            <a:ln w="12700" cap="flat">
              <a:noFill/>
              <a:miter lim="400000"/>
            </a:ln>
            <a:effectLst/>
          </p:spPr>
        </p:pic>
        <p:pic>
          <p:nvPicPr>
            <p:cNvPr id="607" name="Image" descr="Image"/>
            <p:cNvPicPr>
              <a:picLocks noChangeAspect="1"/>
            </p:cNvPicPr>
            <p:nvPr/>
          </p:nvPicPr>
          <p:blipFill>
            <a:blip r:embed="rId22">
              <a:extLst/>
            </a:blip>
            <a:stretch>
              <a:fillRect/>
            </a:stretch>
          </p:blipFill>
          <p:spPr>
            <a:xfrm>
              <a:off x="0" y="1769641"/>
              <a:ext cx="573173" cy="590232"/>
            </a:xfrm>
            <a:prstGeom prst="rect">
              <a:avLst/>
            </a:prstGeom>
            <a:ln w="12700" cap="flat">
              <a:noFill/>
              <a:miter lim="400000"/>
            </a:ln>
            <a:effectLst/>
          </p:spPr>
        </p:pic>
        <p:pic>
          <p:nvPicPr>
            <p:cNvPr id="608" name="Image" descr="Image"/>
            <p:cNvPicPr>
              <a:picLocks noChangeAspect="1"/>
            </p:cNvPicPr>
            <p:nvPr/>
          </p:nvPicPr>
          <p:blipFill>
            <a:blip r:embed="rId23">
              <a:extLst/>
            </a:blip>
            <a:stretch>
              <a:fillRect/>
            </a:stretch>
          </p:blipFill>
          <p:spPr>
            <a:xfrm>
              <a:off x="505305" y="2352006"/>
              <a:ext cx="518024" cy="590233"/>
            </a:xfrm>
            <a:prstGeom prst="rect">
              <a:avLst/>
            </a:prstGeom>
            <a:ln w="12700" cap="flat">
              <a:noFill/>
              <a:miter lim="400000"/>
            </a:ln>
            <a:effectLst/>
          </p:spPr>
        </p:pic>
        <p:pic>
          <p:nvPicPr>
            <p:cNvPr id="609" name="Image" descr="Image"/>
            <p:cNvPicPr>
              <a:picLocks noChangeAspect="1"/>
            </p:cNvPicPr>
            <p:nvPr/>
          </p:nvPicPr>
          <p:blipFill>
            <a:blip r:embed="rId24">
              <a:extLst/>
            </a:blip>
            <a:stretch>
              <a:fillRect/>
            </a:stretch>
          </p:blipFill>
          <p:spPr>
            <a:xfrm>
              <a:off x="566006" y="0"/>
              <a:ext cx="396622" cy="571752"/>
            </a:xfrm>
            <a:prstGeom prst="rect">
              <a:avLst/>
            </a:prstGeom>
            <a:ln w="12700" cap="flat">
              <a:noFill/>
              <a:miter lim="400000"/>
            </a:ln>
            <a:effectLst/>
          </p:spPr>
        </p:pic>
        <p:pic>
          <p:nvPicPr>
            <p:cNvPr id="610" name="Image" descr="Image"/>
            <p:cNvPicPr>
              <a:picLocks noChangeAspect="1"/>
            </p:cNvPicPr>
            <p:nvPr/>
          </p:nvPicPr>
          <p:blipFill>
            <a:blip r:embed="rId25">
              <a:extLst/>
            </a:blip>
            <a:stretch>
              <a:fillRect/>
            </a:stretch>
          </p:blipFill>
          <p:spPr>
            <a:xfrm>
              <a:off x="566006" y="604849"/>
              <a:ext cx="396622" cy="545355"/>
            </a:xfrm>
            <a:prstGeom prst="rect">
              <a:avLst/>
            </a:prstGeom>
            <a:ln w="12700" cap="flat">
              <a:noFill/>
              <a:miter lim="400000"/>
            </a:ln>
            <a:effectLst/>
          </p:spPr>
        </p:pic>
        <p:pic>
          <p:nvPicPr>
            <p:cNvPr id="611" name="Image" descr="Image"/>
            <p:cNvPicPr>
              <a:picLocks noChangeAspect="1"/>
            </p:cNvPicPr>
            <p:nvPr/>
          </p:nvPicPr>
          <p:blipFill>
            <a:blip r:embed="rId26">
              <a:extLst/>
            </a:blip>
            <a:stretch>
              <a:fillRect/>
            </a:stretch>
          </p:blipFill>
          <p:spPr>
            <a:xfrm>
              <a:off x="564031" y="1783341"/>
              <a:ext cx="400573" cy="562831"/>
            </a:xfrm>
            <a:prstGeom prst="rect">
              <a:avLst/>
            </a:prstGeom>
            <a:ln w="12700" cap="flat">
              <a:noFill/>
              <a:miter lim="400000"/>
            </a:ln>
            <a:effectLst/>
          </p:spPr>
        </p:pic>
        <p:pic>
          <p:nvPicPr>
            <p:cNvPr id="612" name="Image" descr="Image"/>
            <p:cNvPicPr>
              <a:picLocks noChangeAspect="1"/>
            </p:cNvPicPr>
            <p:nvPr/>
          </p:nvPicPr>
          <p:blipFill>
            <a:blip r:embed="rId27">
              <a:extLst/>
            </a:blip>
            <a:stretch>
              <a:fillRect/>
            </a:stretch>
          </p:blipFill>
          <p:spPr>
            <a:xfrm>
              <a:off x="49252" y="1213861"/>
              <a:ext cx="453282"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1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1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65" name="Group"/>
          <p:cNvGrpSpPr/>
          <p:nvPr/>
        </p:nvGrpSpPr>
        <p:grpSpPr>
          <a:xfrm>
            <a:off x="143751" y="171451"/>
            <a:ext cx="1270001" cy="9410697"/>
            <a:chOff x="0" y="0"/>
            <a:chExt cx="1270000" cy="9410696"/>
          </a:xfrm>
        </p:grpSpPr>
        <p:grpSp>
          <p:nvGrpSpPr>
            <p:cNvPr id="624" name="Group"/>
            <p:cNvGrpSpPr/>
            <p:nvPr/>
          </p:nvGrpSpPr>
          <p:grpSpPr>
            <a:xfrm flipH="1">
              <a:off x="0" y="0"/>
              <a:ext cx="1270000" cy="1270000"/>
              <a:chOff x="0" y="0"/>
              <a:chExt cx="1270000" cy="1270000"/>
            </a:xfrm>
          </p:grpSpPr>
          <p:sp>
            <p:nvSpPr>
              <p:cNvPr id="6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3" name="Group"/>
              <p:cNvGrpSpPr/>
              <p:nvPr/>
            </p:nvGrpSpPr>
            <p:grpSpPr>
              <a:xfrm>
                <a:off x="46001" y="46001"/>
                <a:ext cx="1177998" cy="1177998"/>
                <a:chOff x="0" y="0"/>
                <a:chExt cx="1177997" cy="1177997"/>
              </a:xfrm>
            </p:grpSpPr>
            <p:pic>
              <p:nvPicPr>
                <p:cNvPr id="62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2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27" name="Group"/>
            <p:cNvGrpSpPr/>
            <p:nvPr/>
          </p:nvGrpSpPr>
          <p:grpSpPr>
            <a:xfrm flipH="1">
              <a:off x="0" y="6776780"/>
              <a:ext cx="1270000" cy="1270001"/>
              <a:chOff x="0" y="0"/>
              <a:chExt cx="1270000" cy="1270000"/>
            </a:xfrm>
          </p:grpSpPr>
          <p:sp>
            <p:nvSpPr>
              <p:cNvPr id="6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2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30" name="Group"/>
            <p:cNvGrpSpPr/>
            <p:nvPr/>
          </p:nvGrpSpPr>
          <p:grpSpPr>
            <a:xfrm flipH="1">
              <a:off x="0" y="8140696"/>
              <a:ext cx="1270000" cy="1270001"/>
              <a:chOff x="0" y="0"/>
              <a:chExt cx="1270000" cy="1270000"/>
            </a:xfrm>
          </p:grpSpPr>
          <p:sp>
            <p:nvSpPr>
              <p:cNvPr id="6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2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40" name="Group"/>
            <p:cNvGrpSpPr/>
            <p:nvPr/>
          </p:nvGrpSpPr>
          <p:grpSpPr>
            <a:xfrm flipH="1">
              <a:off x="0" y="1356782"/>
              <a:ext cx="1270000" cy="1270001"/>
              <a:chOff x="0" y="0"/>
              <a:chExt cx="1270000" cy="1270000"/>
            </a:xfrm>
          </p:grpSpPr>
          <p:sp>
            <p:nvSpPr>
              <p:cNvPr id="6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9" name="Group"/>
              <p:cNvGrpSpPr/>
              <p:nvPr/>
            </p:nvGrpSpPr>
            <p:grpSpPr>
              <a:xfrm flipH="1">
                <a:off x="47625" y="56900"/>
                <a:ext cx="1174751" cy="1156200"/>
                <a:chOff x="0" y="0"/>
                <a:chExt cx="1174749" cy="1156199"/>
              </a:xfrm>
            </p:grpSpPr>
            <p:pic>
              <p:nvPicPr>
                <p:cNvPr id="63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3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3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3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3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3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3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48" name="Group"/>
            <p:cNvGrpSpPr/>
            <p:nvPr/>
          </p:nvGrpSpPr>
          <p:grpSpPr>
            <a:xfrm flipH="1">
              <a:off x="0" y="4057648"/>
              <a:ext cx="1270000" cy="1270001"/>
              <a:chOff x="0" y="0"/>
              <a:chExt cx="1270000" cy="1270000"/>
            </a:xfrm>
          </p:grpSpPr>
          <p:sp>
            <p:nvSpPr>
              <p:cNvPr id="6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7" name="Group"/>
              <p:cNvGrpSpPr/>
              <p:nvPr/>
            </p:nvGrpSpPr>
            <p:grpSpPr>
              <a:xfrm>
                <a:off x="47624" y="74251"/>
                <a:ext cx="1174751" cy="1129000"/>
                <a:chOff x="0" y="0"/>
                <a:chExt cx="1174749" cy="1128998"/>
              </a:xfrm>
            </p:grpSpPr>
            <p:pic>
              <p:nvPicPr>
                <p:cNvPr id="64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4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4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4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4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55" name="Group"/>
            <p:cNvGrpSpPr/>
            <p:nvPr/>
          </p:nvGrpSpPr>
          <p:grpSpPr>
            <a:xfrm flipH="1">
              <a:off x="0" y="5414431"/>
              <a:ext cx="1270000" cy="1270001"/>
              <a:chOff x="0" y="0"/>
              <a:chExt cx="1270000" cy="1270000"/>
            </a:xfrm>
          </p:grpSpPr>
          <p:sp>
            <p:nvSpPr>
              <p:cNvPr id="6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4" name="Group"/>
              <p:cNvGrpSpPr/>
              <p:nvPr/>
            </p:nvGrpSpPr>
            <p:grpSpPr>
              <a:xfrm>
                <a:off x="47625" y="45767"/>
                <a:ext cx="1174751" cy="1178466"/>
                <a:chOff x="0" y="0"/>
                <a:chExt cx="1174750" cy="1178465"/>
              </a:xfrm>
            </p:grpSpPr>
            <p:pic>
              <p:nvPicPr>
                <p:cNvPr id="65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5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5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5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64" name="Group"/>
            <p:cNvGrpSpPr/>
            <p:nvPr/>
          </p:nvGrpSpPr>
          <p:grpSpPr>
            <a:xfrm flipH="1">
              <a:off x="0" y="2713565"/>
              <a:ext cx="1270000" cy="1270001"/>
              <a:chOff x="0" y="0"/>
              <a:chExt cx="1270000" cy="1270000"/>
            </a:xfrm>
          </p:grpSpPr>
          <p:sp>
            <p:nvSpPr>
              <p:cNvPr id="6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3" name="Group"/>
              <p:cNvGrpSpPr/>
              <p:nvPr/>
            </p:nvGrpSpPr>
            <p:grpSpPr>
              <a:xfrm>
                <a:off x="63500" y="30985"/>
                <a:ext cx="1111251" cy="1217225"/>
                <a:chOff x="0" y="0"/>
                <a:chExt cx="1111250" cy="1217223"/>
              </a:xfrm>
            </p:grpSpPr>
            <p:pic>
              <p:nvPicPr>
                <p:cNvPr id="65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5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5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6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6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6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11" name="Group"/>
          <p:cNvGrpSpPr/>
          <p:nvPr/>
        </p:nvGrpSpPr>
        <p:grpSpPr>
          <a:xfrm>
            <a:off x="11578348" y="171451"/>
            <a:ext cx="1270001" cy="9410698"/>
            <a:chOff x="0" y="0"/>
            <a:chExt cx="1270000" cy="9410696"/>
          </a:xfrm>
        </p:grpSpPr>
        <p:grpSp>
          <p:nvGrpSpPr>
            <p:cNvPr id="670" name="Group"/>
            <p:cNvGrpSpPr/>
            <p:nvPr/>
          </p:nvGrpSpPr>
          <p:grpSpPr>
            <a:xfrm flipH="1">
              <a:off x="0" y="0"/>
              <a:ext cx="1270000" cy="1270000"/>
              <a:chOff x="0" y="0"/>
              <a:chExt cx="1270000" cy="1270000"/>
            </a:xfrm>
          </p:grpSpPr>
          <p:sp>
            <p:nvSpPr>
              <p:cNvPr id="6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9" name="Group"/>
              <p:cNvGrpSpPr/>
              <p:nvPr/>
            </p:nvGrpSpPr>
            <p:grpSpPr>
              <a:xfrm>
                <a:off x="46001" y="46001"/>
                <a:ext cx="1177998" cy="1177998"/>
                <a:chOff x="0" y="0"/>
                <a:chExt cx="1177997" cy="1177997"/>
              </a:xfrm>
            </p:grpSpPr>
            <p:pic>
              <p:nvPicPr>
                <p:cNvPr id="66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6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73" name="Group"/>
            <p:cNvGrpSpPr/>
            <p:nvPr/>
          </p:nvGrpSpPr>
          <p:grpSpPr>
            <a:xfrm flipH="1">
              <a:off x="0" y="6776780"/>
              <a:ext cx="1270000" cy="1270001"/>
              <a:chOff x="0" y="0"/>
              <a:chExt cx="1270000" cy="1270000"/>
            </a:xfrm>
          </p:grpSpPr>
          <p:sp>
            <p:nvSpPr>
              <p:cNvPr id="6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7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76" name="Group"/>
            <p:cNvGrpSpPr/>
            <p:nvPr/>
          </p:nvGrpSpPr>
          <p:grpSpPr>
            <a:xfrm flipH="1">
              <a:off x="0" y="8140696"/>
              <a:ext cx="1270000" cy="1270001"/>
              <a:chOff x="0" y="0"/>
              <a:chExt cx="1270000" cy="1270000"/>
            </a:xfrm>
          </p:grpSpPr>
          <p:sp>
            <p:nvSpPr>
              <p:cNvPr id="6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7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86" name="Group"/>
            <p:cNvGrpSpPr/>
            <p:nvPr/>
          </p:nvGrpSpPr>
          <p:grpSpPr>
            <a:xfrm flipH="1">
              <a:off x="0" y="1356782"/>
              <a:ext cx="1270000" cy="1270001"/>
              <a:chOff x="0" y="0"/>
              <a:chExt cx="1270000" cy="1270000"/>
            </a:xfrm>
          </p:grpSpPr>
          <p:sp>
            <p:nvSpPr>
              <p:cNvPr id="6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5" name="Group"/>
              <p:cNvGrpSpPr/>
              <p:nvPr/>
            </p:nvGrpSpPr>
            <p:grpSpPr>
              <a:xfrm flipH="1">
                <a:off x="47625" y="56900"/>
                <a:ext cx="1174751" cy="1156200"/>
                <a:chOff x="0" y="0"/>
                <a:chExt cx="1174749" cy="1156199"/>
              </a:xfrm>
            </p:grpSpPr>
            <p:pic>
              <p:nvPicPr>
                <p:cNvPr id="67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7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8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8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8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8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8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94" name="Group"/>
            <p:cNvGrpSpPr/>
            <p:nvPr/>
          </p:nvGrpSpPr>
          <p:grpSpPr>
            <a:xfrm flipH="1">
              <a:off x="0" y="4057648"/>
              <a:ext cx="1270000" cy="1270001"/>
              <a:chOff x="0" y="0"/>
              <a:chExt cx="1270000" cy="1270000"/>
            </a:xfrm>
          </p:grpSpPr>
          <p:sp>
            <p:nvSpPr>
              <p:cNvPr id="6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3" name="Group"/>
              <p:cNvGrpSpPr/>
              <p:nvPr/>
            </p:nvGrpSpPr>
            <p:grpSpPr>
              <a:xfrm>
                <a:off x="47624" y="74251"/>
                <a:ext cx="1174751" cy="1129000"/>
                <a:chOff x="0" y="0"/>
                <a:chExt cx="1174749" cy="1128998"/>
              </a:xfrm>
            </p:grpSpPr>
            <p:pic>
              <p:nvPicPr>
                <p:cNvPr id="68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8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9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9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9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01" name="Group"/>
            <p:cNvGrpSpPr/>
            <p:nvPr/>
          </p:nvGrpSpPr>
          <p:grpSpPr>
            <a:xfrm flipH="1">
              <a:off x="0" y="5414431"/>
              <a:ext cx="1270000" cy="1270001"/>
              <a:chOff x="0" y="0"/>
              <a:chExt cx="1270000" cy="1270000"/>
            </a:xfrm>
          </p:grpSpPr>
          <p:sp>
            <p:nvSpPr>
              <p:cNvPr id="6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0" name="Group"/>
              <p:cNvGrpSpPr/>
              <p:nvPr/>
            </p:nvGrpSpPr>
            <p:grpSpPr>
              <a:xfrm>
                <a:off x="47625" y="45767"/>
                <a:ext cx="1174751" cy="1178466"/>
                <a:chOff x="0" y="0"/>
                <a:chExt cx="1174750" cy="1178465"/>
              </a:xfrm>
            </p:grpSpPr>
            <p:pic>
              <p:nvPicPr>
                <p:cNvPr id="69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9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9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9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10" name="Group"/>
            <p:cNvGrpSpPr/>
            <p:nvPr/>
          </p:nvGrpSpPr>
          <p:grpSpPr>
            <a:xfrm flipH="1">
              <a:off x="0" y="2713565"/>
              <a:ext cx="1270000" cy="1270001"/>
              <a:chOff x="0" y="0"/>
              <a:chExt cx="1270000" cy="1270000"/>
            </a:xfrm>
          </p:grpSpPr>
          <p:sp>
            <p:nvSpPr>
              <p:cNvPr id="7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9" name="Group"/>
              <p:cNvGrpSpPr/>
              <p:nvPr/>
            </p:nvGrpSpPr>
            <p:grpSpPr>
              <a:xfrm>
                <a:off x="63500" y="30985"/>
                <a:ext cx="1111251" cy="1217225"/>
                <a:chOff x="0" y="0"/>
                <a:chExt cx="1111250" cy="1217223"/>
              </a:xfrm>
            </p:grpSpPr>
            <p:pic>
              <p:nvPicPr>
                <p:cNvPr id="70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0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0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0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0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0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22" name="Group"/>
          <p:cNvGrpSpPr/>
          <p:nvPr/>
        </p:nvGrpSpPr>
        <p:grpSpPr>
          <a:xfrm>
            <a:off x="2649311" y="3405680"/>
            <a:ext cx="1023329" cy="2942240"/>
            <a:chOff x="0" y="0"/>
            <a:chExt cx="1023328" cy="2942238"/>
          </a:xfrm>
        </p:grpSpPr>
        <p:pic>
          <p:nvPicPr>
            <p:cNvPr id="712" name="Image" descr="Image"/>
            <p:cNvPicPr>
              <a:picLocks noChangeAspect="1"/>
            </p:cNvPicPr>
            <p:nvPr/>
          </p:nvPicPr>
          <p:blipFill>
            <a:blip r:embed="rId8">
              <a:extLst/>
            </a:blip>
            <a:stretch>
              <a:fillRect/>
            </a:stretch>
          </p:blipFill>
          <p:spPr>
            <a:xfrm>
              <a:off x="514426" y="1161913"/>
              <a:ext cx="499783" cy="642578"/>
            </a:xfrm>
            <a:prstGeom prst="rect">
              <a:avLst/>
            </a:prstGeom>
            <a:ln w="12700" cap="flat">
              <a:noFill/>
              <a:miter lim="400000"/>
            </a:ln>
            <a:effectLst/>
          </p:spPr>
        </p:pic>
        <p:pic>
          <p:nvPicPr>
            <p:cNvPr id="713" name="Image" descr="Image"/>
            <p:cNvPicPr>
              <a:picLocks noChangeAspect="1"/>
            </p:cNvPicPr>
            <p:nvPr/>
          </p:nvPicPr>
          <p:blipFill>
            <a:blip r:embed="rId9">
              <a:extLst/>
            </a:blip>
            <a:stretch>
              <a:fillRect/>
            </a:stretch>
          </p:blipFill>
          <p:spPr>
            <a:xfrm>
              <a:off x="43467" y="22001"/>
              <a:ext cx="507625" cy="584075"/>
            </a:xfrm>
            <a:prstGeom prst="rect">
              <a:avLst/>
            </a:prstGeom>
            <a:ln w="12700" cap="flat">
              <a:noFill/>
              <a:miter lim="400000"/>
            </a:ln>
            <a:effectLst/>
          </p:spPr>
        </p:pic>
        <p:pic>
          <p:nvPicPr>
            <p:cNvPr id="714" name="Image" descr="Image"/>
            <p:cNvPicPr>
              <a:picLocks noChangeAspect="1"/>
            </p:cNvPicPr>
            <p:nvPr/>
          </p:nvPicPr>
          <p:blipFill>
            <a:blip r:embed="rId10">
              <a:extLst/>
            </a:blip>
            <a:stretch>
              <a:fillRect/>
            </a:stretch>
          </p:blipFill>
          <p:spPr>
            <a:xfrm>
              <a:off x="91045" y="590733"/>
              <a:ext cx="391082" cy="573586"/>
            </a:xfrm>
            <a:prstGeom prst="rect">
              <a:avLst/>
            </a:prstGeom>
            <a:ln w="12700" cap="flat">
              <a:noFill/>
              <a:miter lim="400000"/>
            </a:ln>
            <a:effectLst/>
          </p:spPr>
        </p:pic>
        <p:pic>
          <p:nvPicPr>
            <p:cNvPr id="715" name="Image" descr="Image"/>
            <p:cNvPicPr>
              <a:picLocks noChangeAspect="1"/>
            </p:cNvPicPr>
            <p:nvPr/>
          </p:nvPicPr>
          <p:blipFill>
            <a:blip r:embed="rId11">
              <a:extLst/>
            </a:blip>
            <a:stretch>
              <a:fillRect/>
            </a:stretch>
          </p:blipFill>
          <p:spPr>
            <a:xfrm>
              <a:off x="58860" y="2360329"/>
              <a:ext cx="434066" cy="573587"/>
            </a:xfrm>
            <a:prstGeom prst="rect">
              <a:avLst/>
            </a:prstGeom>
            <a:ln w="12700" cap="flat">
              <a:noFill/>
              <a:miter lim="400000"/>
            </a:ln>
            <a:effectLst/>
          </p:spPr>
        </p:pic>
        <p:pic>
          <p:nvPicPr>
            <p:cNvPr id="716" name="Image" descr="Image"/>
            <p:cNvPicPr>
              <a:picLocks noChangeAspect="1"/>
            </p:cNvPicPr>
            <p:nvPr/>
          </p:nvPicPr>
          <p:blipFill>
            <a:blip r:embed="rId12">
              <a:extLst/>
            </a:blip>
            <a:stretch>
              <a:fillRect/>
            </a:stretch>
          </p:blipFill>
          <p:spPr>
            <a:xfrm>
              <a:off x="0" y="1769641"/>
              <a:ext cx="573173" cy="590232"/>
            </a:xfrm>
            <a:prstGeom prst="rect">
              <a:avLst/>
            </a:prstGeom>
            <a:ln w="12700" cap="flat">
              <a:noFill/>
              <a:miter lim="400000"/>
            </a:ln>
            <a:effectLst/>
          </p:spPr>
        </p:pic>
        <p:pic>
          <p:nvPicPr>
            <p:cNvPr id="717" name="Image" descr="Image"/>
            <p:cNvPicPr>
              <a:picLocks noChangeAspect="1"/>
            </p:cNvPicPr>
            <p:nvPr/>
          </p:nvPicPr>
          <p:blipFill>
            <a:blip r:embed="rId13">
              <a:extLst/>
            </a:blip>
            <a:stretch>
              <a:fillRect/>
            </a:stretch>
          </p:blipFill>
          <p:spPr>
            <a:xfrm>
              <a:off x="505305" y="2352006"/>
              <a:ext cx="518024" cy="590233"/>
            </a:xfrm>
            <a:prstGeom prst="rect">
              <a:avLst/>
            </a:prstGeom>
            <a:ln w="12700" cap="flat">
              <a:noFill/>
              <a:miter lim="400000"/>
            </a:ln>
            <a:effectLst/>
          </p:spPr>
        </p:pic>
        <p:pic>
          <p:nvPicPr>
            <p:cNvPr id="718" name="Image" descr="Image"/>
            <p:cNvPicPr>
              <a:picLocks noChangeAspect="1"/>
            </p:cNvPicPr>
            <p:nvPr/>
          </p:nvPicPr>
          <p:blipFill>
            <a:blip r:embed="rId14">
              <a:extLst/>
            </a:blip>
            <a:stretch>
              <a:fillRect/>
            </a:stretch>
          </p:blipFill>
          <p:spPr>
            <a:xfrm>
              <a:off x="566006" y="0"/>
              <a:ext cx="396622" cy="571752"/>
            </a:xfrm>
            <a:prstGeom prst="rect">
              <a:avLst/>
            </a:prstGeom>
            <a:ln w="12700" cap="flat">
              <a:noFill/>
              <a:miter lim="400000"/>
            </a:ln>
            <a:effectLst/>
          </p:spPr>
        </p:pic>
        <p:pic>
          <p:nvPicPr>
            <p:cNvPr id="719" name="Image" descr="Image"/>
            <p:cNvPicPr>
              <a:picLocks noChangeAspect="1"/>
            </p:cNvPicPr>
            <p:nvPr/>
          </p:nvPicPr>
          <p:blipFill>
            <a:blip r:embed="rId15">
              <a:extLst/>
            </a:blip>
            <a:stretch>
              <a:fillRect/>
            </a:stretch>
          </p:blipFill>
          <p:spPr>
            <a:xfrm>
              <a:off x="566006" y="604849"/>
              <a:ext cx="396622" cy="545355"/>
            </a:xfrm>
            <a:prstGeom prst="rect">
              <a:avLst/>
            </a:prstGeom>
            <a:ln w="12700" cap="flat">
              <a:noFill/>
              <a:miter lim="400000"/>
            </a:ln>
            <a:effectLst/>
          </p:spPr>
        </p:pic>
        <p:pic>
          <p:nvPicPr>
            <p:cNvPr id="720" name="Image" descr="Image"/>
            <p:cNvPicPr>
              <a:picLocks noChangeAspect="1"/>
            </p:cNvPicPr>
            <p:nvPr/>
          </p:nvPicPr>
          <p:blipFill>
            <a:blip r:embed="rId16">
              <a:extLst/>
            </a:blip>
            <a:stretch>
              <a:fillRect/>
            </a:stretch>
          </p:blipFill>
          <p:spPr>
            <a:xfrm>
              <a:off x="564031" y="1783341"/>
              <a:ext cx="400573" cy="562831"/>
            </a:xfrm>
            <a:prstGeom prst="rect">
              <a:avLst/>
            </a:prstGeom>
            <a:ln w="12700" cap="flat">
              <a:noFill/>
              <a:miter lim="400000"/>
            </a:ln>
            <a:effectLst/>
          </p:spPr>
        </p:pic>
        <p:pic>
          <p:nvPicPr>
            <p:cNvPr id="721" name="Image" descr="Image"/>
            <p:cNvPicPr>
              <a:picLocks noChangeAspect="1"/>
            </p:cNvPicPr>
            <p:nvPr/>
          </p:nvPicPr>
          <p:blipFill>
            <a:blip r:embed="rId17">
              <a:extLst/>
            </a:blip>
            <a:stretch>
              <a:fillRect/>
            </a:stretch>
          </p:blipFill>
          <p:spPr>
            <a:xfrm>
              <a:off x="49252" y="1213861"/>
              <a:ext cx="453282" cy="538683"/>
            </a:xfrm>
            <a:prstGeom prst="rect">
              <a:avLst/>
            </a:prstGeom>
            <a:ln w="12700" cap="flat">
              <a:noFill/>
              <a:miter lim="400000"/>
            </a:ln>
            <a:effectLst/>
          </p:spPr>
        </p:pic>
      </p:grpSp>
      <p:grpSp>
        <p:nvGrpSpPr>
          <p:cNvPr id="733" name="Group"/>
          <p:cNvGrpSpPr/>
          <p:nvPr/>
        </p:nvGrpSpPr>
        <p:grpSpPr>
          <a:xfrm>
            <a:off x="9329263" y="3405844"/>
            <a:ext cx="871692" cy="2941912"/>
            <a:chOff x="0" y="0"/>
            <a:chExt cx="871691" cy="2941910"/>
          </a:xfrm>
        </p:grpSpPr>
        <p:pic>
          <p:nvPicPr>
            <p:cNvPr id="723" name="Image" descr="Image"/>
            <p:cNvPicPr>
              <a:picLocks noChangeAspect="1"/>
            </p:cNvPicPr>
            <p:nvPr/>
          </p:nvPicPr>
          <p:blipFill>
            <a:blip r:embed="rId18">
              <a:extLst/>
            </a:blip>
            <a:stretch>
              <a:fillRect/>
            </a:stretch>
          </p:blipFill>
          <p:spPr>
            <a:xfrm>
              <a:off x="20680" y="1181319"/>
              <a:ext cx="419351" cy="579273"/>
            </a:xfrm>
            <a:prstGeom prst="rect">
              <a:avLst/>
            </a:prstGeom>
            <a:ln w="12700" cap="flat">
              <a:noFill/>
              <a:miter lim="400000"/>
            </a:ln>
            <a:effectLst/>
          </p:spPr>
        </p:pic>
        <p:pic>
          <p:nvPicPr>
            <p:cNvPr id="724" name="Image" descr="Image"/>
            <p:cNvPicPr>
              <a:picLocks noChangeAspect="1"/>
            </p:cNvPicPr>
            <p:nvPr/>
          </p:nvPicPr>
          <p:blipFill>
            <a:blip r:embed="rId19">
              <a:extLst/>
            </a:blip>
            <a:stretch>
              <a:fillRect/>
            </a:stretch>
          </p:blipFill>
          <p:spPr>
            <a:xfrm>
              <a:off x="483825" y="1177989"/>
              <a:ext cx="387867" cy="551963"/>
            </a:xfrm>
            <a:prstGeom prst="rect">
              <a:avLst/>
            </a:prstGeom>
            <a:ln w="12700" cap="flat">
              <a:noFill/>
              <a:miter lim="400000"/>
            </a:ln>
            <a:effectLst/>
          </p:spPr>
        </p:pic>
        <p:pic>
          <p:nvPicPr>
            <p:cNvPr id="725" name="Image" descr="Image"/>
            <p:cNvPicPr>
              <a:picLocks noChangeAspect="1"/>
            </p:cNvPicPr>
            <p:nvPr/>
          </p:nvPicPr>
          <p:blipFill>
            <a:blip r:embed="rId20">
              <a:extLst/>
            </a:blip>
            <a:stretch>
              <a:fillRect/>
            </a:stretch>
          </p:blipFill>
          <p:spPr>
            <a:xfrm>
              <a:off x="493850" y="1788624"/>
              <a:ext cx="367818" cy="567052"/>
            </a:xfrm>
            <a:prstGeom prst="rect">
              <a:avLst/>
            </a:prstGeom>
            <a:ln w="12700" cap="flat">
              <a:noFill/>
              <a:miter lim="400000"/>
            </a:ln>
            <a:effectLst/>
          </p:spPr>
        </p:pic>
        <p:pic>
          <p:nvPicPr>
            <p:cNvPr id="726" name="Image" descr="Image"/>
            <p:cNvPicPr>
              <a:picLocks noChangeAspect="1"/>
            </p:cNvPicPr>
            <p:nvPr/>
          </p:nvPicPr>
          <p:blipFill>
            <a:blip r:embed="rId21">
              <a:extLst/>
            </a:blip>
            <a:stretch>
              <a:fillRect/>
            </a:stretch>
          </p:blipFill>
          <p:spPr>
            <a:xfrm>
              <a:off x="58260" y="631692"/>
              <a:ext cx="344191" cy="491225"/>
            </a:xfrm>
            <a:prstGeom prst="rect">
              <a:avLst/>
            </a:prstGeom>
            <a:ln w="12700" cap="flat">
              <a:noFill/>
              <a:miter lim="400000"/>
            </a:ln>
            <a:effectLst/>
          </p:spPr>
        </p:pic>
        <p:pic>
          <p:nvPicPr>
            <p:cNvPr id="727" name="Image" descr="Image"/>
            <p:cNvPicPr>
              <a:picLocks noChangeAspect="1"/>
            </p:cNvPicPr>
            <p:nvPr/>
          </p:nvPicPr>
          <p:blipFill>
            <a:blip r:embed="rId22">
              <a:extLst/>
            </a:blip>
            <a:stretch>
              <a:fillRect/>
            </a:stretch>
          </p:blipFill>
          <p:spPr>
            <a:xfrm>
              <a:off x="21658" y="2383709"/>
              <a:ext cx="417395" cy="558202"/>
            </a:xfrm>
            <a:prstGeom prst="rect">
              <a:avLst/>
            </a:prstGeom>
            <a:ln w="12700" cap="flat">
              <a:noFill/>
              <a:miter lim="400000"/>
            </a:ln>
            <a:effectLst/>
          </p:spPr>
        </p:pic>
        <p:pic>
          <p:nvPicPr>
            <p:cNvPr id="728" name="Image" descr="Image"/>
            <p:cNvPicPr>
              <a:picLocks noChangeAspect="1"/>
            </p:cNvPicPr>
            <p:nvPr/>
          </p:nvPicPr>
          <p:blipFill>
            <a:blip r:embed="rId23">
              <a:extLst/>
            </a:blip>
            <a:stretch>
              <a:fillRect/>
            </a:stretch>
          </p:blipFill>
          <p:spPr>
            <a:xfrm>
              <a:off x="521864" y="2383709"/>
              <a:ext cx="311789" cy="558202"/>
            </a:xfrm>
            <a:prstGeom prst="rect">
              <a:avLst/>
            </a:prstGeom>
            <a:ln w="12700" cap="flat">
              <a:noFill/>
              <a:miter lim="400000"/>
            </a:ln>
            <a:effectLst/>
          </p:spPr>
        </p:pic>
        <p:pic>
          <p:nvPicPr>
            <p:cNvPr id="729" name="Image" descr="Image"/>
            <p:cNvPicPr>
              <a:picLocks noChangeAspect="1"/>
            </p:cNvPicPr>
            <p:nvPr/>
          </p:nvPicPr>
          <p:blipFill>
            <a:blip r:embed="rId24">
              <a:extLst/>
            </a:blip>
            <a:stretch>
              <a:fillRect/>
            </a:stretch>
          </p:blipFill>
          <p:spPr>
            <a:xfrm>
              <a:off x="499234" y="0"/>
              <a:ext cx="357049" cy="558202"/>
            </a:xfrm>
            <a:prstGeom prst="rect">
              <a:avLst/>
            </a:prstGeom>
            <a:ln w="12700" cap="flat">
              <a:noFill/>
              <a:miter lim="400000"/>
            </a:ln>
            <a:effectLst/>
          </p:spPr>
        </p:pic>
        <p:pic>
          <p:nvPicPr>
            <p:cNvPr id="730" name="Image" descr="Image"/>
            <p:cNvPicPr>
              <a:picLocks noChangeAspect="1"/>
            </p:cNvPicPr>
            <p:nvPr/>
          </p:nvPicPr>
          <p:blipFill>
            <a:blip r:embed="rId25">
              <a:extLst/>
            </a:blip>
            <a:stretch>
              <a:fillRect/>
            </a:stretch>
          </p:blipFill>
          <p:spPr>
            <a:xfrm>
              <a:off x="0" y="1775316"/>
              <a:ext cx="460711" cy="593669"/>
            </a:xfrm>
            <a:prstGeom prst="rect">
              <a:avLst/>
            </a:prstGeom>
            <a:ln w="12700" cap="flat">
              <a:noFill/>
              <a:miter lim="400000"/>
            </a:ln>
            <a:effectLst/>
          </p:spPr>
        </p:pic>
        <p:pic>
          <p:nvPicPr>
            <p:cNvPr id="731" name="Image" descr="Image"/>
            <p:cNvPicPr>
              <a:picLocks noChangeAspect="1"/>
            </p:cNvPicPr>
            <p:nvPr/>
          </p:nvPicPr>
          <p:blipFill>
            <a:blip r:embed="rId26">
              <a:extLst/>
            </a:blip>
            <a:stretch>
              <a:fillRect/>
            </a:stretch>
          </p:blipFill>
          <p:spPr>
            <a:xfrm>
              <a:off x="7225" y="26342"/>
              <a:ext cx="446260" cy="505518"/>
            </a:xfrm>
            <a:prstGeom prst="rect">
              <a:avLst/>
            </a:prstGeom>
            <a:ln w="12700" cap="flat">
              <a:noFill/>
              <a:miter lim="400000"/>
            </a:ln>
            <a:effectLst/>
          </p:spPr>
        </p:pic>
        <p:pic>
          <p:nvPicPr>
            <p:cNvPr id="732" name="Image" descr="Image"/>
            <p:cNvPicPr>
              <a:picLocks noChangeAspect="1"/>
            </p:cNvPicPr>
            <p:nvPr/>
          </p:nvPicPr>
          <p:blipFill>
            <a:blip r:embed="rId27">
              <a:extLst/>
            </a:blip>
            <a:stretch>
              <a:fillRect/>
            </a:stretch>
          </p:blipFill>
          <p:spPr>
            <a:xfrm>
              <a:off x="493850" y="593863"/>
              <a:ext cx="367818" cy="5254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3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3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85" name="Group"/>
          <p:cNvGrpSpPr/>
          <p:nvPr/>
        </p:nvGrpSpPr>
        <p:grpSpPr>
          <a:xfrm>
            <a:off x="143751" y="171451"/>
            <a:ext cx="1270001" cy="9410697"/>
            <a:chOff x="0" y="0"/>
            <a:chExt cx="1270000" cy="9410696"/>
          </a:xfrm>
        </p:grpSpPr>
        <p:grpSp>
          <p:nvGrpSpPr>
            <p:cNvPr id="744" name="Group"/>
            <p:cNvGrpSpPr/>
            <p:nvPr/>
          </p:nvGrpSpPr>
          <p:grpSpPr>
            <a:xfrm flipH="1">
              <a:off x="0" y="0"/>
              <a:ext cx="1270000" cy="1270000"/>
              <a:chOff x="0" y="0"/>
              <a:chExt cx="1270000" cy="1270000"/>
            </a:xfrm>
          </p:grpSpPr>
          <p:sp>
            <p:nvSpPr>
              <p:cNvPr id="7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3" name="Group"/>
              <p:cNvGrpSpPr/>
              <p:nvPr/>
            </p:nvGrpSpPr>
            <p:grpSpPr>
              <a:xfrm>
                <a:off x="46001" y="46001"/>
                <a:ext cx="1177998" cy="1177998"/>
                <a:chOff x="0" y="0"/>
                <a:chExt cx="1177997" cy="1177997"/>
              </a:xfrm>
            </p:grpSpPr>
            <p:pic>
              <p:nvPicPr>
                <p:cNvPr id="74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4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47" name="Group"/>
            <p:cNvGrpSpPr/>
            <p:nvPr/>
          </p:nvGrpSpPr>
          <p:grpSpPr>
            <a:xfrm flipH="1">
              <a:off x="0" y="6776780"/>
              <a:ext cx="1270000" cy="1270001"/>
              <a:chOff x="0" y="0"/>
              <a:chExt cx="1270000" cy="1270000"/>
            </a:xfrm>
          </p:grpSpPr>
          <p:sp>
            <p:nvSpPr>
              <p:cNvPr id="7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4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50" name="Group"/>
            <p:cNvGrpSpPr/>
            <p:nvPr/>
          </p:nvGrpSpPr>
          <p:grpSpPr>
            <a:xfrm flipH="1">
              <a:off x="0" y="8140696"/>
              <a:ext cx="1270000" cy="1270001"/>
              <a:chOff x="0" y="0"/>
              <a:chExt cx="1270000" cy="1270000"/>
            </a:xfrm>
          </p:grpSpPr>
          <p:sp>
            <p:nvSpPr>
              <p:cNvPr id="7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4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60" name="Group"/>
            <p:cNvGrpSpPr/>
            <p:nvPr/>
          </p:nvGrpSpPr>
          <p:grpSpPr>
            <a:xfrm flipH="1">
              <a:off x="0" y="1356782"/>
              <a:ext cx="1270000" cy="1270001"/>
              <a:chOff x="0" y="0"/>
              <a:chExt cx="1270000" cy="1270000"/>
            </a:xfrm>
          </p:grpSpPr>
          <p:sp>
            <p:nvSpPr>
              <p:cNvPr id="7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59" name="Group"/>
              <p:cNvGrpSpPr/>
              <p:nvPr/>
            </p:nvGrpSpPr>
            <p:grpSpPr>
              <a:xfrm flipH="1">
                <a:off x="47625" y="56900"/>
                <a:ext cx="1174751" cy="1156200"/>
                <a:chOff x="0" y="0"/>
                <a:chExt cx="1174749" cy="1156199"/>
              </a:xfrm>
            </p:grpSpPr>
            <p:pic>
              <p:nvPicPr>
                <p:cNvPr id="75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5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5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5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5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5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5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68" name="Group"/>
            <p:cNvGrpSpPr/>
            <p:nvPr/>
          </p:nvGrpSpPr>
          <p:grpSpPr>
            <a:xfrm flipH="1">
              <a:off x="0" y="4057648"/>
              <a:ext cx="1270000" cy="1270001"/>
              <a:chOff x="0" y="0"/>
              <a:chExt cx="1270000" cy="1270000"/>
            </a:xfrm>
          </p:grpSpPr>
          <p:sp>
            <p:nvSpPr>
              <p:cNvPr id="7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7" name="Group"/>
              <p:cNvGrpSpPr/>
              <p:nvPr/>
            </p:nvGrpSpPr>
            <p:grpSpPr>
              <a:xfrm>
                <a:off x="47624" y="74251"/>
                <a:ext cx="1174751" cy="1129000"/>
                <a:chOff x="0" y="0"/>
                <a:chExt cx="1174749" cy="1128998"/>
              </a:xfrm>
            </p:grpSpPr>
            <p:pic>
              <p:nvPicPr>
                <p:cNvPr id="76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6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6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6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6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75" name="Group"/>
            <p:cNvGrpSpPr/>
            <p:nvPr/>
          </p:nvGrpSpPr>
          <p:grpSpPr>
            <a:xfrm flipH="1">
              <a:off x="0" y="5414431"/>
              <a:ext cx="1270000" cy="1270001"/>
              <a:chOff x="0" y="0"/>
              <a:chExt cx="1270000" cy="1270000"/>
            </a:xfrm>
          </p:grpSpPr>
          <p:sp>
            <p:nvSpPr>
              <p:cNvPr id="7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74" name="Group"/>
              <p:cNvGrpSpPr/>
              <p:nvPr/>
            </p:nvGrpSpPr>
            <p:grpSpPr>
              <a:xfrm>
                <a:off x="47625" y="45767"/>
                <a:ext cx="1174751" cy="1178466"/>
                <a:chOff x="0" y="0"/>
                <a:chExt cx="1174750" cy="1178465"/>
              </a:xfrm>
            </p:grpSpPr>
            <p:pic>
              <p:nvPicPr>
                <p:cNvPr id="77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7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7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7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84" name="Group"/>
            <p:cNvGrpSpPr/>
            <p:nvPr/>
          </p:nvGrpSpPr>
          <p:grpSpPr>
            <a:xfrm flipH="1">
              <a:off x="0" y="2713565"/>
              <a:ext cx="1270000" cy="1270001"/>
              <a:chOff x="0" y="0"/>
              <a:chExt cx="1270000" cy="1270000"/>
            </a:xfrm>
          </p:grpSpPr>
          <p:sp>
            <p:nvSpPr>
              <p:cNvPr id="7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3" name="Group"/>
              <p:cNvGrpSpPr/>
              <p:nvPr/>
            </p:nvGrpSpPr>
            <p:grpSpPr>
              <a:xfrm>
                <a:off x="63500" y="30985"/>
                <a:ext cx="1111251" cy="1217225"/>
                <a:chOff x="0" y="0"/>
                <a:chExt cx="1111250" cy="1217223"/>
              </a:xfrm>
            </p:grpSpPr>
            <p:pic>
              <p:nvPicPr>
                <p:cNvPr id="77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7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7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8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8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8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31" name="Group"/>
          <p:cNvGrpSpPr/>
          <p:nvPr/>
        </p:nvGrpSpPr>
        <p:grpSpPr>
          <a:xfrm>
            <a:off x="11578348" y="171451"/>
            <a:ext cx="1270001" cy="9410698"/>
            <a:chOff x="0" y="0"/>
            <a:chExt cx="1270000" cy="9410696"/>
          </a:xfrm>
        </p:grpSpPr>
        <p:grpSp>
          <p:nvGrpSpPr>
            <p:cNvPr id="790" name="Group"/>
            <p:cNvGrpSpPr/>
            <p:nvPr/>
          </p:nvGrpSpPr>
          <p:grpSpPr>
            <a:xfrm flipH="1">
              <a:off x="0" y="0"/>
              <a:ext cx="1270000" cy="1270000"/>
              <a:chOff x="0" y="0"/>
              <a:chExt cx="1270000" cy="1270000"/>
            </a:xfrm>
          </p:grpSpPr>
          <p:sp>
            <p:nvSpPr>
              <p:cNvPr id="7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89" name="Group"/>
              <p:cNvGrpSpPr/>
              <p:nvPr/>
            </p:nvGrpSpPr>
            <p:grpSpPr>
              <a:xfrm>
                <a:off x="46001" y="46001"/>
                <a:ext cx="1177998" cy="1177998"/>
                <a:chOff x="0" y="0"/>
                <a:chExt cx="1177997" cy="1177997"/>
              </a:xfrm>
            </p:grpSpPr>
            <p:pic>
              <p:nvPicPr>
                <p:cNvPr id="78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8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93" name="Group"/>
            <p:cNvGrpSpPr/>
            <p:nvPr/>
          </p:nvGrpSpPr>
          <p:grpSpPr>
            <a:xfrm flipH="1">
              <a:off x="0" y="6776780"/>
              <a:ext cx="1270000" cy="1270001"/>
              <a:chOff x="0" y="0"/>
              <a:chExt cx="1270000" cy="1270000"/>
            </a:xfrm>
          </p:grpSpPr>
          <p:sp>
            <p:nvSpPr>
              <p:cNvPr id="7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9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96" name="Group"/>
            <p:cNvGrpSpPr/>
            <p:nvPr/>
          </p:nvGrpSpPr>
          <p:grpSpPr>
            <a:xfrm flipH="1">
              <a:off x="0" y="8140696"/>
              <a:ext cx="1270000" cy="1270001"/>
              <a:chOff x="0" y="0"/>
              <a:chExt cx="1270000" cy="1270000"/>
            </a:xfrm>
          </p:grpSpPr>
          <p:sp>
            <p:nvSpPr>
              <p:cNvPr id="7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9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06" name="Group"/>
            <p:cNvGrpSpPr/>
            <p:nvPr/>
          </p:nvGrpSpPr>
          <p:grpSpPr>
            <a:xfrm flipH="1">
              <a:off x="0" y="1356782"/>
              <a:ext cx="1270000" cy="1270001"/>
              <a:chOff x="0" y="0"/>
              <a:chExt cx="1270000" cy="1270000"/>
            </a:xfrm>
          </p:grpSpPr>
          <p:sp>
            <p:nvSpPr>
              <p:cNvPr id="7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05" name="Group"/>
              <p:cNvGrpSpPr/>
              <p:nvPr/>
            </p:nvGrpSpPr>
            <p:grpSpPr>
              <a:xfrm flipH="1">
                <a:off x="47625" y="56900"/>
                <a:ext cx="1174751" cy="1156200"/>
                <a:chOff x="0" y="0"/>
                <a:chExt cx="1174749" cy="1156199"/>
              </a:xfrm>
            </p:grpSpPr>
            <p:pic>
              <p:nvPicPr>
                <p:cNvPr id="79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9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0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0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0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0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0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14" name="Group"/>
            <p:cNvGrpSpPr/>
            <p:nvPr/>
          </p:nvGrpSpPr>
          <p:grpSpPr>
            <a:xfrm flipH="1">
              <a:off x="0" y="4057648"/>
              <a:ext cx="1270000" cy="1270001"/>
              <a:chOff x="0" y="0"/>
              <a:chExt cx="1270000" cy="1270000"/>
            </a:xfrm>
          </p:grpSpPr>
          <p:sp>
            <p:nvSpPr>
              <p:cNvPr id="8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13" name="Group"/>
              <p:cNvGrpSpPr/>
              <p:nvPr/>
            </p:nvGrpSpPr>
            <p:grpSpPr>
              <a:xfrm>
                <a:off x="47624" y="74251"/>
                <a:ext cx="1174751" cy="1129000"/>
                <a:chOff x="0" y="0"/>
                <a:chExt cx="1174749" cy="1128998"/>
              </a:xfrm>
            </p:grpSpPr>
            <p:pic>
              <p:nvPicPr>
                <p:cNvPr id="80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0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1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1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1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21" name="Group"/>
            <p:cNvGrpSpPr/>
            <p:nvPr/>
          </p:nvGrpSpPr>
          <p:grpSpPr>
            <a:xfrm flipH="1">
              <a:off x="0" y="5414431"/>
              <a:ext cx="1270000" cy="1270001"/>
              <a:chOff x="0" y="0"/>
              <a:chExt cx="1270000" cy="1270000"/>
            </a:xfrm>
          </p:grpSpPr>
          <p:sp>
            <p:nvSpPr>
              <p:cNvPr id="8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0" name="Group"/>
              <p:cNvGrpSpPr/>
              <p:nvPr/>
            </p:nvGrpSpPr>
            <p:grpSpPr>
              <a:xfrm>
                <a:off x="47625" y="45767"/>
                <a:ext cx="1174751" cy="1178466"/>
                <a:chOff x="0" y="0"/>
                <a:chExt cx="1174750" cy="1178465"/>
              </a:xfrm>
            </p:grpSpPr>
            <p:pic>
              <p:nvPicPr>
                <p:cNvPr id="81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1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1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1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830" name="Group"/>
            <p:cNvGrpSpPr/>
            <p:nvPr/>
          </p:nvGrpSpPr>
          <p:grpSpPr>
            <a:xfrm flipH="1">
              <a:off x="0" y="2713565"/>
              <a:ext cx="1270000" cy="1270001"/>
              <a:chOff x="0" y="0"/>
              <a:chExt cx="1270000" cy="1270000"/>
            </a:xfrm>
          </p:grpSpPr>
          <p:sp>
            <p:nvSpPr>
              <p:cNvPr id="8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29" name="Group"/>
              <p:cNvGrpSpPr/>
              <p:nvPr/>
            </p:nvGrpSpPr>
            <p:grpSpPr>
              <a:xfrm>
                <a:off x="63500" y="30985"/>
                <a:ext cx="1111251" cy="1217225"/>
                <a:chOff x="0" y="0"/>
                <a:chExt cx="1111250" cy="1217223"/>
              </a:xfrm>
            </p:grpSpPr>
            <p:pic>
              <p:nvPicPr>
                <p:cNvPr id="82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2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82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82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82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82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842" name="Group"/>
          <p:cNvGrpSpPr/>
          <p:nvPr/>
        </p:nvGrpSpPr>
        <p:grpSpPr>
          <a:xfrm>
            <a:off x="9329263" y="3405844"/>
            <a:ext cx="871692" cy="2941912"/>
            <a:chOff x="0" y="0"/>
            <a:chExt cx="871691" cy="2941910"/>
          </a:xfrm>
        </p:grpSpPr>
        <p:pic>
          <p:nvPicPr>
            <p:cNvPr id="832" name="Image" descr="Image"/>
            <p:cNvPicPr>
              <a:picLocks noChangeAspect="1"/>
            </p:cNvPicPr>
            <p:nvPr/>
          </p:nvPicPr>
          <p:blipFill>
            <a:blip r:embed="rId8">
              <a:extLst/>
            </a:blip>
            <a:stretch>
              <a:fillRect/>
            </a:stretch>
          </p:blipFill>
          <p:spPr>
            <a:xfrm>
              <a:off x="20680" y="1181319"/>
              <a:ext cx="419351" cy="579273"/>
            </a:xfrm>
            <a:prstGeom prst="rect">
              <a:avLst/>
            </a:prstGeom>
            <a:ln w="12700" cap="flat">
              <a:noFill/>
              <a:miter lim="400000"/>
            </a:ln>
            <a:effectLst/>
          </p:spPr>
        </p:pic>
        <p:pic>
          <p:nvPicPr>
            <p:cNvPr id="833" name="Image" descr="Image"/>
            <p:cNvPicPr>
              <a:picLocks noChangeAspect="1"/>
            </p:cNvPicPr>
            <p:nvPr/>
          </p:nvPicPr>
          <p:blipFill>
            <a:blip r:embed="rId9">
              <a:extLst/>
            </a:blip>
            <a:stretch>
              <a:fillRect/>
            </a:stretch>
          </p:blipFill>
          <p:spPr>
            <a:xfrm>
              <a:off x="483825" y="1177989"/>
              <a:ext cx="387867" cy="551963"/>
            </a:xfrm>
            <a:prstGeom prst="rect">
              <a:avLst/>
            </a:prstGeom>
            <a:ln w="12700" cap="flat">
              <a:noFill/>
              <a:miter lim="400000"/>
            </a:ln>
            <a:effectLst/>
          </p:spPr>
        </p:pic>
        <p:pic>
          <p:nvPicPr>
            <p:cNvPr id="834" name="Image" descr="Image"/>
            <p:cNvPicPr>
              <a:picLocks noChangeAspect="1"/>
            </p:cNvPicPr>
            <p:nvPr/>
          </p:nvPicPr>
          <p:blipFill>
            <a:blip r:embed="rId10">
              <a:extLst/>
            </a:blip>
            <a:stretch>
              <a:fillRect/>
            </a:stretch>
          </p:blipFill>
          <p:spPr>
            <a:xfrm>
              <a:off x="493850" y="1788624"/>
              <a:ext cx="367818" cy="567052"/>
            </a:xfrm>
            <a:prstGeom prst="rect">
              <a:avLst/>
            </a:prstGeom>
            <a:ln w="12700" cap="flat">
              <a:noFill/>
              <a:miter lim="400000"/>
            </a:ln>
            <a:effectLst/>
          </p:spPr>
        </p:pic>
        <p:pic>
          <p:nvPicPr>
            <p:cNvPr id="835" name="Image" descr="Image"/>
            <p:cNvPicPr>
              <a:picLocks noChangeAspect="1"/>
            </p:cNvPicPr>
            <p:nvPr/>
          </p:nvPicPr>
          <p:blipFill>
            <a:blip r:embed="rId11">
              <a:extLst/>
            </a:blip>
            <a:stretch>
              <a:fillRect/>
            </a:stretch>
          </p:blipFill>
          <p:spPr>
            <a:xfrm>
              <a:off x="58260" y="631692"/>
              <a:ext cx="344191" cy="491225"/>
            </a:xfrm>
            <a:prstGeom prst="rect">
              <a:avLst/>
            </a:prstGeom>
            <a:ln w="12700" cap="flat">
              <a:noFill/>
              <a:miter lim="400000"/>
            </a:ln>
            <a:effectLst/>
          </p:spPr>
        </p:pic>
        <p:pic>
          <p:nvPicPr>
            <p:cNvPr id="836" name="Image" descr="Image"/>
            <p:cNvPicPr>
              <a:picLocks noChangeAspect="1"/>
            </p:cNvPicPr>
            <p:nvPr/>
          </p:nvPicPr>
          <p:blipFill>
            <a:blip r:embed="rId12">
              <a:extLst/>
            </a:blip>
            <a:stretch>
              <a:fillRect/>
            </a:stretch>
          </p:blipFill>
          <p:spPr>
            <a:xfrm>
              <a:off x="21658" y="2383709"/>
              <a:ext cx="417395" cy="558202"/>
            </a:xfrm>
            <a:prstGeom prst="rect">
              <a:avLst/>
            </a:prstGeom>
            <a:ln w="12700" cap="flat">
              <a:noFill/>
              <a:miter lim="400000"/>
            </a:ln>
            <a:effectLst/>
          </p:spPr>
        </p:pic>
        <p:pic>
          <p:nvPicPr>
            <p:cNvPr id="837" name="Image" descr="Image"/>
            <p:cNvPicPr>
              <a:picLocks noChangeAspect="1"/>
            </p:cNvPicPr>
            <p:nvPr/>
          </p:nvPicPr>
          <p:blipFill>
            <a:blip r:embed="rId13">
              <a:extLst/>
            </a:blip>
            <a:stretch>
              <a:fillRect/>
            </a:stretch>
          </p:blipFill>
          <p:spPr>
            <a:xfrm>
              <a:off x="521864" y="2383709"/>
              <a:ext cx="311789" cy="558202"/>
            </a:xfrm>
            <a:prstGeom prst="rect">
              <a:avLst/>
            </a:prstGeom>
            <a:ln w="12700" cap="flat">
              <a:noFill/>
              <a:miter lim="400000"/>
            </a:ln>
            <a:effectLst/>
          </p:spPr>
        </p:pic>
        <p:pic>
          <p:nvPicPr>
            <p:cNvPr id="838" name="Image" descr="Image"/>
            <p:cNvPicPr>
              <a:picLocks noChangeAspect="1"/>
            </p:cNvPicPr>
            <p:nvPr/>
          </p:nvPicPr>
          <p:blipFill>
            <a:blip r:embed="rId14">
              <a:extLst/>
            </a:blip>
            <a:stretch>
              <a:fillRect/>
            </a:stretch>
          </p:blipFill>
          <p:spPr>
            <a:xfrm>
              <a:off x="499234" y="0"/>
              <a:ext cx="357049" cy="558202"/>
            </a:xfrm>
            <a:prstGeom prst="rect">
              <a:avLst/>
            </a:prstGeom>
            <a:ln w="12700" cap="flat">
              <a:noFill/>
              <a:miter lim="400000"/>
            </a:ln>
            <a:effectLst/>
          </p:spPr>
        </p:pic>
        <p:pic>
          <p:nvPicPr>
            <p:cNvPr id="839" name="Image" descr="Image"/>
            <p:cNvPicPr>
              <a:picLocks noChangeAspect="1"/>
            </p:cNvPicPr>
            <p:nvPr/>
          </p:nvPicPr>
          <p:blipFill>
            <a:blip r:embed="rId15">
              <a:extLst/>
            </a:blip>
            <a:stretch>
              <a:fillRect/>
            </a:stretch>
          </p:blipFill>
          <p:spPr>
            <a:xfrm>
              <a:off x="0" y="1775316"/>
              <a:ext cx="460711" cy="593669"/>
            </a:xfrm>
            <a:prstGeom prst="rect">
              <a:avLst/>
            </a:prstGeom>
            <a:ln w="12700" cap="flat">
              <a:noFill/>
              <a:miter lim="400000"/>
            </a:ln>
            <a:effectLst/>
          </p:spPr>
        </p:pic>
        <p:pic>
          <p:nvPicPr>
            <p:cNvPr id="840" name="Image" descr="Image"/>
            <p:cNvPicPr>
              <a:picLocks noChangeAspect="1"/>
            </p:cNvPicPr>
            <p:nvPr/>
          </p:nvPicPr>
          <p:blipFill>
            <a:blip r:embed="rId16">
              <a:extLst/>
            </a:blip>
            <a:stretch>
              <a:fillRect/>
            </a:stretch>
          </p:blipFill>
          <p:spPr>
            <a:xfrm>
              <a:off x="7225" y="26342"/>
              <a:ext cx="446260" cy="505518"/>
            </a:xfrm>
            <a:prstGeom prst="rect">
              <a:avLst/>
            </a:prstGeom>
            <a:ln w="12700" cap="flat">
              <a:noFill/>
              <a:miter lim="400000"/>
            </a:ln>
            <a:effectLst/>
          </p:spPr>
        </p:pic>
        <p:pic>
          <p:nvPicPr>
            <p:cNvPr id="841" name="Image" descr="Image"/>
            <p:cNvPicPr>
              <a:picLocks noChangeAspect="1"/>
            </p:cNvPicPr>
            <p:nvPr/>
          </p:nvPicPr>
          <p:blipFill>
            <a:blip r:embed="rId17">
              <a:extLst/>
            </a:blip>
            <a:stretch>
              <a:fillRect/>
            </a:stretch>
          </p:blipFill>
          <p:spPr>
            <a:xfrm>
              <a:off x="493850" y="593863"/>
              <a:ext cx="367818" cy="525453"/>
            </a:xfrm>
            <a:prstGeom prst="rect">
              <a:avLst/>
            </a:prstGeom>
            <a:ln w="12700" cap="flat">
              <a:noFill/>
              <a:miter lim="400000"/>
            </a:ln>
            <a:effectLst/>
          </p:spPr>
        </p:pic>
      </p:grpSp>
      <p:grpSp>
        <p:nvGrpSpPr>
          <p:cNvPr id="854" name="Group"/>
          <p:cNvGrpSpPr/>
          <p:nvPr/>
        </p:nvGrpSpPr>
        <p:grpSpPr>
          <a:xfrm>
            <a:off x="1427669" y="4640797"/>
            <a:ext cx="2066242" cy="2096156"/>
            <a:chOff x="0" y="0"/>
            <a:chExt cx="2066241" cy="2096154"/>
          </a:xfrm>
        </p:grpSpPr>
        <p:pic>
          <p:nvPicPr>
            <p:cNvPr id="843" name="Image" descr="Image"/>
            <p:cNvPicPr>
              <a:picLocks noChangeAspect="1"/>
            </p:cNvPicPr>
            <p:nvPr/>
          </p:nvPicPr>
          <p:blipFill>
            <a:blip r:embed="rId18">
              <a:extLst/>
            </a:blip>
            <a:stretch>
              <a:fillRect/>
            </a:stretch>
          </p:blipFill>
          <p:spPr>
            <a:xfrm>
              <a:off x="66728" y="0"/>
              <a:ext cx="414260" cy="472005"/>
            </a:xfrm>
            <a:prstGeom prst="rect">
              <a:avLst/>
            </a:prstGeom>
            <a:ln w="12700" cap="flat">
              <a:noFill/>
              <a:miter lim="400000"/>
            </a:ln>
            <a:effectLst/>
          </p:spPr>
        </p:pic>
        <p:grpSp>
          <p:nvGrpSpPr>
            <p:cNvPr id="853" name="Group"/>
            <p:cNvGrpSpPr/>
            <p:nvPr/>
          </p:nvGrpSpPr>
          <p:grpSpPr>
            <a:xfrm>
              <a:off x="0" y="1054259"/>
              <a:ext cx="2066242" cy="1041896"/>
              <a:chOff x="0" y="0"/>
              <a:chExt cx="2066241" cy="1041894"/>
            </a:xfrm>
          </p:grpSpPr>
          <p:pic>
            <p:nvPicPr>
              <p:cNvPr id="844" name="Image" descr="Image"/>
              <p:cNvPicPr>
                <a:picLocks noChangeAspect="1"/>
              </p:cNvPicPr>
              <p:nvPr/>
            </p:nvPicPr>
            <p:blipFill>
              <a:blip r:embed="rId19">
                <a:extLst/>
              </a:blip>
              <a:stretch>
                <a:fillRect/>
              </a:stretch>
            </p:blipFill>
            <p:spPr>
              <a:xfrm>
                <a:off x="1256747" y="528030"/>
                <a:ext cx="399673" cy="513865"/>
              </a:xfrm>
              <a:prstGeom prst="rect">
                <a:avLst/>
              </a:prstGeom>
              <a:ln w="12700" cap="flat">
                <a:noFill/>
                <a:miter lim="400000"/>
              </a:ln>
              <a:effectLst/>
            </p:spPr>
          </p:pic>
          <p:pic>
            <p:nvPicPr>
              <p:cNvPr id="845" name="Image" descr="Image"/>
              <p:cNvPicPr>
                <a:picLocks noChangeAspect="1"/>
              </p:cNvPicPr>
              <p:nvPr/>
            </p:nvPicPr>
            <p:blipFill>
              <a:blip r:embed="rId20">
                <a:extLst/>
              </a:blip>
              <a:stretch>
                <a:fillRect/>
              </a:stretch>
            </p:blipFill>
            <p:spPr>
              <a:xfrm>
                <a:off x="1252378" y="39994"/>
                <a:ext cx="312746" cy="458693"/>
              </a:xfrm>
              <a:prstGeom prst="rect">
                <a:avLst/>
              </a:prstGeom>
              <a:ln w="12700" cap="flat">
                <a:noFill/>
                <a:miter lim="400000"/>
              </a:ln>
              <a:effectLst/>
            </p:spPr>
          </p:pic>
          <p:pic>
            <p:nvPicPr>
              <p:cNvPr id="846" name="Image" descr="Image"/>
              <p:cNvPicPr>
                <a:picLocks noChangeAspect="1"/>
              </p:cNvPicPr>
              <p:nvPr/>
            </p:nvPicPr>
            <p:blipFill>
              <a:blip r:embed="rId21">
                <a:extLst/>
              </a:blip>
              <a:stretch>
                <a:fillRect/>
              </a:stretch>
            </p:blipFill>
            <p:spPr>
              <a:xfrm>
                <a:off x="822483" y="548960"/>
                <a:ext cx="458363" cy="472005"/>
              </a:xfrm>
              <a:prstGeom prst="rect">
                <a:avLst/>
              </a:prstGeom>
              <a:ln w="12700" cap="flat">
                <a:noFill/>
                <a:miter lim="400000"/>
              </a:ln>
              <a:effectLst/>
            </p:spPr>
          </p:pic>
          <p:pic>
            <p:nvPicPr>
              <p:cNvPr id="847" name="Image" descr="Image"/>
              <p:cNvPicPr>
                <a:picLocks noChangeAspect="1"/>
              </p:cNvPicPr>
              <p:nvPr/>
            </p:nvPicPr>
            <p:blipFill>
              <a:blip r:embed="rId22">
                <a:extLst/>
              </a:blip>
              <a:stretch>
                <a:fillRect/>
              </a:stretch>
            </p:blipFill>
            <p:spPr>
              <a:xfrm>
                <a:off x="1749066" y="306995"/>
                <a:ext cx="317176" cy="436116"/>
              </a:xfrm>
              <a:prstGeom prst="rect">
                <a:avLst/>
              </a:prstGeom>
              <a:ln w="12700" cap="flat">
                <a:noFill/>
                <a:miter lim="400000"/>
              </a:ln>
              <a:effectLst/>
            </p:spPr>
          </p:pic>
          <p:pic>
            <p:nvPicPr>
              <p:cNvPr id="848" name="Image" descr="Image"/>
              <p:cNvPicPr>
                <a:picLocks noChangeAspect="1"/>
              </p:cNvPicPr>
              <p:nvPr/>
            </p:nvPicPr>
            <p:blipFill>
              <a:blip r:embed="rId23">
                <a:extLst/>
              </a:blip>
              <a:stretch>
                <a:fillRect/>
              </a:stretch>
            </p:blipFill>
            <p:spPr>
              <a:xfrm>
                <a:off x="0" y="35586"/>
                <a:ext cx="406317" cy="467510"/>
              </a:xfrm>
              <a:prstGeom prst="rect">
                <a:avLst/>
              </a:prstGeom>
              <a:ln w="12700" cap="flat">
                <a:noFill/>
                <a:miter lim="400000"/>
              </a:ln>
              <a:effectLst/>
            </p:spPr>
          </p:pic>
          <p:pic>
            <p:nvPicPr>
              <p:cNvPr id="849" name="Image" descr="Image"/>
              <p:cNvPicPr>
                <a:picLocks noChangeAspect="1"/>
              </p:cNvPicPr>
              <p:nvPr/>
            </p:nvPicPr>
            <p:blipFill>
              <a:blip r:embed="rId17">
                <a:extLst/>
              </a:blip>
              <a:stretch>
                <a:fillRect/>
              </a:stretch>
            </p:blipFill>
            <p:spPr>
              <a:xfrm>
                <a:off x="52053" y="569098"/>
                <a:ext cx="302210" cy="431729"/>
              </a:xfrm>
              <a:prstGeom prst="rect">
                <a:avLst/>
              </a:prstGeom>
              <a:ln w="12700" cap="flat">
                <a:noFill/>
                <a:miter lim="400000"/>
              </a:ln>
              <a:effectLst/>
            </p:spPr>
          </p:pic>
          <p:pic>
            <p:nvPicPr>
              <p:cNvPr id="850" name="Image" descr="Image"/>
              <p:cNvPicPr>
                <a:picLocks noChangeAspect="1"/>
              </p:cNvPicPr>
              <p:nvPr/>
            </p:nvPicPr>
            <p:blipFill>
              <a:blip r:embed="rId24">
                <a:extLst/>
              </a:blip>
              <a:stretch>
                <a:fillRect/>
              </a:stretch>
            </p:blipFill>
            <p:spPr>
              <a:xfrm>
                <a:off x="456968" y="555406"/>
                <a:ext cx="347438" cy="459114"/>
              </a:xfrm>
              <a:prstGeom prst="rect">
                <a:avLst/>
              </a:prstGeom>
              <a:ln w="12700" cap="flat">
                <a:noFill/>
                <a:miter lim="400000"/>
              </a:ln>
              <a:effectLst/>
            </p:spPr>
          </p:pic>
          <p:pic>
            <p:nvPicPr>
              <p:cNvPr id="851" name="Image" descr="Image"/>
              <p:cNvPicPr>
                <a:picLocks noChangeAspect="1"/>
              </p:cNvPicPr>
              <p:nvPr/>
            </p:nvPicPr>
            <p:blipFill>
              <a:blip r:embed="rId25">
                <a:extLst/>
              </a:blip>
              <a:stretch>
                <a:fillRect/>
              </a:stretch>
            </p:blipFill>
            <p:spPr>
              <a:xfrm>
                <a:off x="456968" y="44088"/>
                <a:ext cx="320630" cy="450505"/>
              </a:xfrm>
              <a:prstGeom prst="rect">
                <a:avLst/>
              </a:prstGeom>
              <a:ln w="12700" cap="flat">
                <a:noFill/>
                <a:miter lim="400000"/>
              </a:ln>
              <a:effectLst/>
            </p:spPr>
          </p:pic>
          <p:pic>
            <p:nvPicPr>
              <p:cNvPr id="852" name="Image" descr="Image"/>
              <p:cNvPicPr>
                <a:picLocks noChangeAspect="1"/>
              </p:cNvPicPr>
              <p:nvPr/>
            </p:nvPicPr>
            <p:blipFill>
              <a:blip r:embed="rId26">
                <a:extLst/>
              </a:blip>
              <a:stretch>
                <a:fillRect/>
              </a:stretch>
            </p:blipFill>
            <p:spPr>
              <a:xfrm>
                <a:off x="825024" y="0"/>
                <a:ext cx="453282" cy="53868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5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85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86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906" name="Group"/>
          <p:cNvGrpSpPr/>
          <p:nvPr/>
        </p:nvGrpSpPr>
        <p:grpSpPr>
          <a:xfrm>
            <a:off x="143751" y="171451"/>
            <a:ext cx="1270001" cy="9410697"/>
            <a:chOff x="0" y="0"/>
            <a:chExt cx="1270000" cy="9410696"/>
          </a:xfrm>
        </p:grpSpPr>
        <p:grpSp>
          <p:nvGrpSpPr>
            <p:cNvPr id="865" name="Group"/>
            <p:cNvGrpSpPr/>
            <p:nvPr/>
          </p:nvGrpSpPr>
          <p:grpSpPr>
            <a:xfrm flipH="1">
              <a:off x="0" y="0"/>
              <a:ext cx="1270000" cy="1270000"/>
              <a:chOff x="0" y="0"/>
              <a:chExt cx="1270000" cy="1270000"/>
            </a:xfrm>
          </p:grpSpPr>
          <p:sp>
            <p:nvSpPr>
              <p:cNvPr id="8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64" name="Group"/>
              <p:cNvGrpSpPr/>
              <p:nvPr/>
            </p:nvGrpSpPr>
            <p:grpSpPr>
              <a:xfrm>
                <a:off x="46001" y="46001"/>
                <a:ext cx="1177998" cy="1177998"/>
                <a:chOff x="0" y="0"/>
                <a:chExt cx="1177997" cy="1177997"/>
              </a:xfrm>
            </p:grpSpPr>
            <p:pic>
              <p:nvPicPr>
                <p:cNvPr id="86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86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868" name="Group"/>
            <p:cNvGrpSpPr/>
            <p:nvPr/>
          </p:nvGrpSpPr>
          <p:grpSpPr>
            <a:xfrm flipH="1">
              <a:off x="0" y="6776780"/>
              <a:ext cx="1270000" cy="1270001"/>
              <a:chOff x="0" y="0"/>
              <a:chExt cx="1270000" cy="1270000"/>
            </a:xfrm>
          </p:grpSpPr>
          <p:sp>
            <p:nvSpPr>
              <p:cNvPr id="8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6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871" name="Group"/>
            <p:cNvGrpSpPr/>
            <p:nvPr/>
          </p:nvGrpSpPr>
          <p:grpSpPr>
            <a:xfrm flipH="1">
              <a:off x="0" y="8140696"/>
              <a:ext cx="1270000" cy="1270001"/>
              <a:chOff x="0" y="0"/>
              <a:chExt cx="1270000" cy="1270000"/>
            </a:xfrm>
          </p:grpSpPr>
          <p:sp>
            <p:nvSpPr>
              <p:cNvPr id="8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87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881" name="Group"/>
            <p:cNvGrpSpPr/>
            <p:nvPr/>
          </p:nvGrpSpPr>
          <p:grpSpPr>
            <a:xfrm flipH="1">
              <a:off x="0" y="1356782"/>
              <a:ext cx="1270000" cy="1270001"/>
              <a:chOff x="0" y="0"/>
              <a:chExt cx="1270000" cy="1270000"/>
            </a:xfrm>
          </p:grpSpPr>
          <p:sp>
            <p:nvSpPr>
              <p:cNvPr id="8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0" name="Group"/>
              <p:cNvGrpSpPr/>
              <p:nvPr/>
            </p:nvGrpSpPr>
            <p:grpSpPr>
              <a:xfrm flipH="1">
                <a:off x="47625" y="56900"/>
                <a:ext cx="1174751" cy="1156200"/>
                <a:chOff x="0" y="0"/>
                <a:chExt cx="1174749" cy="1156199"/>
              </a:xfrm>
            </p:grpSpPr>
            <p:pic>
              <p:nvPicPr>
                <p:cNvPr id="87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87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87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87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87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87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87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889" name="Group"/>
            <p:cNvGrpSpPr/>
            <p:nvPr/>
          </p:nvGrpSpPr>
          <p:grpSpPr>
            <a:xfrm flipH="1">
              <a:off x="0" y="4057648"/>
              <a:ext cx="1270000" cy="1270001"/>
              <a:chOff x="0" y="0"/>
              <a:chExt cx="1270000" cy="1270000"/>
            </a:xfrm>
          </p:grpSpPr>
          <p:sp>
            <p:nvSpPr>
              <p:cNvPr id="8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88" name="Group"/>
              <p:cNvGrpSpPr/>
              <p:nvPr/>
            </p:nvGrpSpPr>
            <p:grpSpPr>
              <a:xfrm>
                <a:off x="47624" y="74251"/>
                <a:ext cx="1174751" cy="1129000"/>
                <a:chOff x="0" y="0"/>
                <a:chExt cx="1174749" cy="1128998"/>
              </a:xfrm>
            </p:grpSpPr>
            <p:pic>
              <p:nvPicPr>
                <p:cNvPr id="88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88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88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88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88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896" name="Group"/>
            <p:cNvGrpSpPr/>
            <p:nvPr/>
          </p:nvGrpSpPr>
          <p:grpSpPr>
            <a:xfrm flipH="1">
              <a:off x="0" y="5414431"/>
              <a:ext cx="1270000" cy="1270001"/>
              <a:chOff x="0" y="0"/>
              <a:chExt cx="1270000" cy="1270000"/>
            </a:xfrm>
          </p:grpSpPr>
          <p:sp>
            <p:nvSpPr>
              <p:cNvPr id="8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895" name="Group"/>
              <p:cNvGrpSpPr/>
              <p:nvPr/>
            </p:nvGrpSpPr>
            <p:grpSpPr>
              <a:xfrm>
                <a:off x="47625" y="45767"/>
                <a:ext cx="1174751" cy="1178466"/>
                <a:chOff x="0" y="0"/>
                <a:chExt cx="1174750" cy="1178465"/>
              </a:xfrm>
            </p:grpSpPr>
            <p:pic>
              <p:nvPicPr>
                <p:cNvPr id="89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89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89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89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05" name="Group"/>
            <p:cNvGrpSpPr/>
            <p:nvPr/>
          </p:nvGrpSpPr>
          <p:grpSpPr>
            <a:xfrm flipH="1">
              <a:off x="0" y="2713565"/>
              <a:ext cx="1270000" cy="1270001"/>
              <a:chOff x="0" y="0"/>
              <a:chExt cx="1270000" cy="1270000"/>
            </a:xfrm>
          </p:grpSpPr>
          <p:sp>
            <p:nvSpPr>
              <p:cNvPr id="8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04" name="Group"/>
              <p:cNvGrpSpPr/>
              <p:nvPr/>
            </p:nvGrpSpPr>
            <p:grpSpPr>
              <a:xfrm>
                <a:off x="63500" y="30985"/>
                <a:ext cx="1111251" cy="1217225"/>
                <a:chOff x="0" y="0"/>
                <a:chExt cx="1111250" cy="1217223"/>
              </a:xfrm>
            </p:grpSpPr>
            <p:pic>
              <p:nvPicPr>
                <p:cNvPr id="89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89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0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0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0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0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52" name="Group"/>
          <p:cNvGrpSpPr/>
          <p:nvPr/>
        </p:nvGrpSpPr>
        <p:grpSpPr>
          <a:xfrm>
            <a:off x="11578348" y="171451"/>
            <a:ext cx="1270001" cy="9410698"/>
            <a:chOff x="0" y="0"/>
            <a:chExt cx="1270000" cy="9410696"/>
          </a:xfrm>
        </p:grpSpPr>
        <p:grpSp>
          <p:nvGrpSpPr>
            <p:cNvPr id="911" name="Group"/>
            <p:cNvGrpSpPr/>
            <p:nvPr/>
          </p:nvGrpSpPr>
          <p:grpSpPr>
            <a:xfrm flipH="1">
              <a:off x="0" y="0"/>
              <a:ext cx="1270000" cy="1270000"/>
              <a:chOff x="0" y="0"/>
              <a:chExt cx="1270000" cy="1270000"/>
            </a:xfrm>
          </p:grpSpPr>
          <p:sp>
            <p:nvSpPr>
              <p:cNvPr id="9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10" name="Group"/>
              <p:cNvGrpSpPr/>
              <p:nvPr/>
            </p:nvGrpSpPr>
            <p:grpSpPr>
              <a:xfrm>
                <a:off x="46001" y="46001"/>
                <a:ext cx="1177998" cy="1177998"/>
                <a:chOff x="0" y="0"/>
                <a:chExt cx="1177997" cy="1177997"/>
              </a:xfrm>
            </p:grpSpPr>
            <p:pic>
              <p:nvPicPr>
                <p:cNvPr id="90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0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14" name="Group"/>
            <p:cNvGrpSpPr/>
            <p:nvPr/>
          </p:nvGrpSpPr>
          <p:grpSpPr>
            <a:xfrm flipH="1">
              <a:off x="0" y="6776780"/>
              <a:ext cx="1270000" cy="1270001"/>
              <a:chOff x="0" y="0"/>
              <a:chExt cx="1270000" cy="1270000"/>
            </a:xfrm>
          </p:grpSpPr>
          <p:sp>
            <p:nvSpPr>
              <p:cNvPr id="9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17" name="Group"/>
            <p:cNvGrpSpPr/>
            <p:nvPr/>
          </p:nvGrpSpPr>
          <p:grpSpPr>
            <a:xfrm flipH="1">
              <a:off x="0" y="8140696"/>
              <a:ext cx="1270000" cy="1270001"/>
              <a:chOff x="0" y="0"/>
              <a:chExt cx="1270000" cy="1270000"/>
            </a:xfrm>
          </p:grpSpPr>
          <p:sp>
            <p:nvSpPr>
              <p:cNvPr id="9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1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927" name="Group"/>
            <p:cNvGrpSpPr/>
            <p:nvPr/>
          </p:nvGrpSpPr>
          <p:grpSpPr>
            <a:xfrm flipH="1">
              <a:off x="0" y="1356782"/>
              <a:ext cx="1270000" cy="1270001"/>
              <a:chOff x="0" y="0"/>
              <a:chExt cx="1270000" cy="1270000"/>
            </a:xfrm>
          </p:grpSpPr>
          <p:sp>
            <p:nvSpPr>
              <p:cNvPr id="9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26" name="Group"/>
              <p:cNvGrpSpPr/>
              <p:nvPr/>
            </p:nvGrpSpPr>
            <p:grpSpPr>
              <a:xfrm flipH="1">
                <a:off x="47625" y="56900"/>
                <a:ext cx="1174751" cy="1156200"/>
                <a:chOff x="0" y="0"/>
                <a:chExt cx="1174749" cy="1156199"/>
              </a:xfrm>
            </p:grpSpPr>
            <p:pic>
              <p:nvPicPr>
                <p:cNvPr id="91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2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2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2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2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2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92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935" name="Group"/>
            <p:cNvGrpSpPr/>
            <p:nvPr/>
          </p:nvGrpSpPr>
          <p:grpSpPr>
            <a:xfrm flipH="1">
              <a:off x="0" y="4057648"/>
              <a:ext cx="1270000" cy="1270001"/>
              <a:chOff x="0" y="0"/>
              <a:chExt cx="1270000" cy="1270000"/>
            </a:xfrm>
          </p:grpSpPr>
          <p:sp>
            <p:nvSpPr>
              <p:cNvPr id="9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34" name="Group"/>
              <p:cNvGrpSpPr/>
              <p:nvPr/>
            </p:nvGrpSpPr>
            <p:grpSpPr>
              <a:xfrm>
                <a:off x="47624" y="74251"/>
                <a:ext cx="1174751" cy="1129000"/>
                <a:chOff x="0" y="0"/>
                <a:chExt cx="1174749" cy="1128998"/>
              </a:xfrm>
            </p:grpSpPr>
            <p:pic>
              <p:nvPicPr>
                <p:cNvPr id="92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93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93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93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93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942" name="Group"/>
            <p:cNvGrpSpPr/>
            <p:nvPr/>
          </p:nvGrpSpPr>
          <p:grpSpPr>
            <a:xfrm flipH="1">
              <a:off x="0" y="5414431"/>
              <a:ext cx="1270000" cy="1270001"/>
              <a:chOff x="0" y="0"/>
              <a:chExt cx="1270000" cy="1270000"/>
            </a:xfrm>
          </p:grpSpPr>
          <p:sp>
            <p:nvSpPr>
              <p:cNvPr id="9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41" name="Group"/>
              <p:cNvGrpSpPr/>
              <p:nvPr/>
            </p:nvGrpSpPr>
            <p:grpSpPr>
              <a:xfrm>
                <a:off x="47625" y="45767"/>
                <a:ext cx="1174751" cy="1178466"/>
                <a:chOff x="0" y="0"/>
                <a:chExt cx="1174750" cy="1178465"/>
              </a:xfrm>
            </p:grpSpPr>
            <p:pic>
              <p:nvPicPr>
                <p:cNvPr id="93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93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93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94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951" name="Group"/>
            <p:cNvGrpSpPr/>
            <p:nvPr/>
          </p:nvGrpSpPr>
          <p:grpSpPr>
            <a:xfrm flipH="1">
              <a:off x="0" y="2713565"/>
              <a:ext cx="1270000" cy="1270001"/>
              <a:chOff x="0" y="0"/>
              <a:chExt cx="1270000" cy="1270000"/>
            </a:xfrm>
          </p:grpSpPr>
          <p:sp>
            <p:nvSpPr>
              <p:cNvPr id="9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50" name="Group"/>
              <p:cNvGrpSpPr/>
              <p:nvPr/>
            </p:nvGrpSpPr>
            <p:grpSpPr>
              <a:xfrm>
                <a:off x="63500" y="30985"/>
                <a:ext cx="1111251" cy="1217225"/>
                <a:chOff x="0" y="0"/>
                <a:chExt cx="1111250" cy="1217223"/>
              </a:xfrm>
            </p:grpSpPr>
            <p:pic>
              <p:nvPicPr>
                <p:cNvPr id="94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94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94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94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94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94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964" name="Group"/>
          <p:cNvGrpSpPr/>
          <p:nvPr/>
        </p:nvGrpSpPr>
        <p:grpSpPr>
          <a:xfrm>
            <a:off x="1427669" y="4640797"/>
            <a:ext cx="2066242" cy="2096156"/>
            <a:chOff x="0" y="0"/>
            <a:chExt cx="2066241" cy="2096154"/>
          </a:xfrm>
        </p:grpSpPr>
        <p:pic>
          <p:nvPicPr>
            <p:cNvPr id="953" name="Image" descr="Image"/>
            <p:cNvPicPr>
              <a:picLocks noChangeAspect="1"/>
            </p:cNvPicPr>
            <p:nvPr/>
          </p:nvPicPr>
          <p:blipFill>
            <a:blip r:embed="rId8">
              <a:extLst/>
            </a:blip>
            <a:stretch>
              <a:fillRect/>
            </a:stretch>
          </p:blipFill>
          <p:spPr>
            <a:xfrm>
              <a:off x="66728" y="0"/>
              <a:ext cx="414260" cy="472005"/>
            </a:xfrm>
            <a:prstGeom prst="rect">
              <a:avLst/>
            </a:prstGeom>
            <a:ln w="12700" cap="flat">
              <a:noFill/>
              <a:miter lim="400000"/>
            </a:ln>
            <a:effectLst/>
          </p:spPr>
        </p:pic>
        <p:grpSp>
          <p:nvGrpSpPr>
            <p:cNvPr id="963" name="Group"/>
            <p:cNvGrpSpPr/>
            <p:nvPr/>
          </p:nvGrpSpPr>
          <p:grpSpPr>
            <a:xfrm>
              <a:off x="0" y="1054259"/>
              <a:ext cx="2066242" cy="1041896"/>
              <a:chOff x="0" y="0"/>
              <a:chExt cx="2066241" cy="1041894"/>
            </a:xfrm>
          </p:grpSpPr>
          <p:pic>
            <p:nvPicPr>
              <p:cNvPr id="954" name="Image" descr="Image"/>
              <p:cNvPicPr>
                <a:picLocks noChangeAspect="1"/>
              </p:cNvPicPr>
              <p:nvPr/>
            </p:nvPicPr>
            <p:blipFill>
              <a:blip r:embed="rId9">
                <a:extLst/>
              </a:blip>
              <a:stretch>
                <a:fillRect/>
              </a:stretch>
            </p:blipFill>
            <p:spPr>
              <a:xfrm>
                <a:off x="1256747" y="528030"/>
                <a:ext cx="399673" cy="513865"/>
              </a:xfrm>
              <a:prstGeom prst="rect">
                <a:avLst/>
              </a:prstGeom>
              <a:ln w="12700" cap="flat">
                <a:noFill/>
                <a:miter lim="400000"/>
              </a:ln>
              <a:effectLst/>
            </p:spPr>
          </p:pic>
          <p:pic>
            <p:nvPicPr>
              <p:cNvPr id="955" name="Image" descr="Image"/>
              <p:cNvPicPr>
                <a:picLocks noChangeAspect="1"/>
              </p:cNvPicPr>
              <p:nvPr/>
            </p:nvPicPr>
            <p:blipFill>
              <a:blip r:embed="rId10">
                <a:extLst/>
              </a:blip>
              <a:stretch>
                <a:fillRect/>
              </a:stretch>
            </p:blipFill>
            <p:spPr>
              <a:xfrm>
                <a:off x="1252378" y="39994"/>
                <a:ext cx="312746" cy="458693"/>
              </a:xfrm>
              <a:prstGeom prst="rect">
                <a:avLst/>
              </a:prstGeom>
              <a:ln w="12700" cap="flat">
                <a:noFill/>
                <a:miter lim="400000"/>
              </a:ln>
              <a:effectLst/>
            </p:spPr>
          </p:pic>
          <p:pic>
            <p:nvPicPr>
              <p:cNvPr id="956" name="Image" descr="Image"/>
              <p:cNvPicPr>
                <a:picLocks noChangeAspect="1"/>
              </p:cNvPicPr>
              <p:nvPr/>
            </p:nvPicPr>
            <p:blipFill>
              <a:blip r:embed="rId11">
                <a:extLst/>
              </a:blip>
              <a:stretch>
                <a:fillRect/>
              </a:stretch>
            </p:blipFill>
            <p:spPr>
              <a:xfrm>
                <a:off x="822483" y="548960"/>
                <a:ext cx="458363" cy="472005"/>
              </a:xfrm>
              <a:prstGeom prst="rect">
                <a:avLst/>
              </a:prstGeom>
              <a:ln w="12700" cap="flat">
                <a:noFill/>
                <a:miter lim="400000"/>
              </a:ln>
              <a:effectLst/>
            </p:spPr>
          </p:pic>
          <p:pic>
            <p:nvPicPr>
              <p:cNvPr id="957" name="Image" descr="Image"/>
              <p:cNvPicPr>
                <a:picLocks noChangeAspect="1"/>
              </p:cNvPicPr>
              <p:nvPr/>
            </p:nvPicPr>
            <p:blipFill>
              <a:blip r:embed="rId12">
                <a:extLst/>
              </a:blip>
              <a:stretch>
                <a:fillRect/>
              </a:stretch>
            </p:blipFill>
            <p:spPr>
              <a:xfrm>
                <a:off x="1749066" y="306995"/>
                <a:ext cx="317176" cy="436116"/>
              </a:xfrm>
              <a:prstGeom prst="rect">
                <a:avLst/>
              </a:prstGeom>
              <a:ln w="12700" cap="flat">
                <a:noFill/>
                <a:miter lim="400000"/>
              </a:ln>
              <a:effectLst/>
            </p:spPr>
          </p:pic>
          <p:pic>
            <p:nvPicPr>
              <p:cNvPr id="958" name="Image" descr="Image"/>
              <p:cNvPicPr>
                <a:picLocks noChangeAspect="1"/>
              </p:cNvPicPr>
              <p:nvPr/>
            </p:nvPicPr>
            <p:blipFill>
              <a:blip r:embed="rId13">
                <a:extLst/>
              </a:blip>
              <a:stretch>
                <a:fillRect/>
              </a:stretch>
            </p:blipFill>
            <p:spPr>
              <a:xfrm>
                <a:off x="0" y="35586"/>
                <a:ext cx="406317" cy="467510"/>
              </a:xfrm>
              <a:prstGeom prst="rect">
                <a:avLst/>
              </a:prstGeom>
              <a:ln w="12700" cap="flat">
                <a:noFill/>
                <a:miter lim="400000"/>
              </a:ln>
              <a:effectLst/>
            </p:spPr>
          </p:pic>
          <p:pic>
            <p:nvPicPr>
              <p:cNvPr id="959" name="Image" descr="Image"/>
              <p:cNvPicPr>
                <a:picLocks noChangeAspect="1"/>
              </p:cNvPicPr>
              <p:nvPr/>
            </p:nvPicPr>
            <p:blipFill>
              <a:blip r:embed="rId14">
                <a:extLst/>
              </a:blip>
              <a:stretch>
                <a:fillRect/>
              </a:stretch>
            </p:blipFill>
            <p:spPr>
              <a:xfrm>
                <a:off x="52053" y="569098"/>
                <a:ext cx="302210" cy="431729"/>
              </a:xfrm>
              <a:prstGeom prst="rect">
                <a:avLst/>
              </a:prstGeom>
              <a:ln w="12700" cap="flat">
                <a:noFill/>
                <a:miter lim="400000"/>
              </a:ln>
              <a:effectLst/>
            </p:spPr>
          </p:pic>
          <p:pic>
            <p:nvPicPr>
              <p:cNvPr id="960" name="Image" descr="Image"/>
              <p:cNvPicPr>
                <a:picLocks noChangeAspect="1"/>
              </p:cNvPicPr>
              <p:nvPr/>
            </p:nvPicPr>
            <p:blipFill>
              <a:blip r:embed="rId15">
                <a:extLst/>
              </a:blip>
              <a:stretch>
                <a:fillRect/>
              </a:stretch>
            </p:blipFill>
            <p:spPr>
              <a:xfrm>
                <a:off x="456968" y="555406"/>
                <a:ext cx="347438" cy="459114"/>
              </a:xfrm>
              <a:prstGeom prst="rect">
                <a:avLst/>
              </a:prstGeom>
              <a:ln w="12700" cap="flat">
                <a:noFill/>
                <a:miter lim="400000"/>
              </a:ln>
              <a:effectLst/>
            </p:spPr>
          </p:pic>
          <p:pic>
            <p:nvPicPr>
              <p:cNvPr id="961" name="Image" descr="Image"/>
              <p:cNvPicPr>
                <a:picLocks noChangeAspect="1"/>
              </p:cNvPicPr>
              <p:nvPr/>
            </p:nvPicPr>
            <p:blipFill>
              <a:blip r:embed="rId16">
                <a:extLst/>
              </a:blip>
              <a:stretch>
                <a:fillRect/>
              </a:stretch>
            </p:blipFill>
            <p:spPr>
              <a:xfrm>
                <a:off x="456968" y="44088"/>
                <a:ext cx="320630" cy="450505"/>
              </a:xfrm>
              <a:prstGeom prst="rect">
                <a:avLst/>
              </a:prstGeom>
              <a:ln w="12700" cap="flat">
                <a:noFill/>
                <a:miter lim="400000"/>
              </a:ln>
              <a:effectLst/>
            </p:spPr>
          </p:pic>
          <p:pic>
            <p:nvPicPr>
              <p:cNvPr id="962" name="Image" descr="Image"/>
              <p:cNvPicPr>
                <a:picLocks noChangeAspect="1"/>
              </p:cNvPicPr>
              <p:nvPr/>
            </p:nvPicPr>
            <p:blipFill>
              <a:blip r:embed="rId17">
                <a:extLst/>
              </a:blip>
              <a:stretch>
                <a:fillRect/>
              </a:stretch>
            </p:blipFill>
            <p:spPr>
              <a:xfrm>
                <a:off x="825024" y="0"/>
                <a:ext cx="453282" cy="538682"/>
              </a:xfrm>
              <a:prstGeom prst="rect">
                <a:avLst/>
              </a:prstGeom>
              <a:ln w="12700" cap="flat">
                <a:noFill/>
                <a:miter lim="400000"/>
              </a:ln>
              <a:effectLst/>
            </p:spPr>
          </p:pic>
        </p:grpSp>
      </p:grpSp>
      <p:grpSp>
        <p:nvGrpSpPr>
          <p:cNvPr id="975" name="Group"/>
          <p:cNvGrpSpPr/>
          <p:nvPr/>
        </p:nvGrpSpPr>
        <p:grpSpPr>
          <a:xfrm>
            <a:off x="9974239" y="489318"/>
            <a:ext cx="1509946" cy="8739499"/>
            <a:chOff x="0" y="0"/>
            <a:chExt cx="1509944" cy="8739497"/>
          </a:xfrm>
        </p:grpSpPr>
        <p:pic>
          <p:nvPicPr>
            <p:cNvPr id="965" name="Image" descr="Image"/>
            <p:cNvPicPr>
              <a:picLocks noChangeAspect="1"/>
            </p:cNvPicPr>
            <p:nvPr/>
          </p:nvPicPr>
          <p:blipFill>
            <a:blip r:embed="rId18">
              <a:extLst/>
            </a:blip>
            <a:stretch>
              <a:fillRect/>
            </a:stretch>
          </p:blipFill>
          <p:spPr>
            <a:xfrm>
              <a:off x="1152896" y="2667850"/>
              <a:ext cx="357049" cy="558203"/>
            </a:xfrm>
            <a:prstGeom prst="rect">
              <a:avLst/>
            </a:prstGeom>
            <a:ln w="12700" cap="flat">
              <a:noFill/>
              <a:miter lim="400000"/>
            </a:ln>
            <a:effectLst/>
          </p:spPr>
        </p:pic>
        <p:pic>
          <p:nvPicPr>
            <p:cNvPr id="966" name="Image" descr="Image"/>
            <p:cNvPicPr>
              <a:picLocks noChangeAspect="1"/>
            </p:cNvPicPr>
            <p:nvPr/>
          </p:nvPicPr>
          <p:blipFill>
            <a:blip r:embed="rId19">
              <a:extLst/>
            </a:blip>
            <a:stretch>
              <a:fillRect/>
            </a:stretch>
          </p:blipFill>
          <p:spPr>
            <a:xfrm>
              <a:off x="1124377" y="4118140"/>
              <a:ext cx="373681" cy="538683"/>
            </a:xfrm>
            <a:prstGeom prst="rect">
              <a:avLst/>
            </a:prstGeom>
            <a:ln w="12700" cap="flat">
              <a:noFill/>
              <a:miter lim="400000"/>
            </a:ln>
            <a:effectLst/>
          </p:spPr>
        </p:pic>
        <p:pic>
          <p:nvPicPr>
            <p:cNvPr id="967" name="Image" descr="Image"/>
            <p:cNvPicPr>
              <a:picLocks noChangeAspect="1"/>
            </p:cNvPicPr>
            <p:nvPr/>
          </p:nvPicPr>
          <p:blipFill>
            <a:blip r:embed="rId20">
              <a:extLst/>
            </a:blip>
            <a:stretch>
              <a:fillRect/>
            </a:stretch>
          </p:blipFill>
          <p:spPr>
            <a:xfrm>
              <a:off x="532727" y="5282501"/>
              <a:ext cx="429772" cy="593669"/>
            </a:xfrm>
            <a:prstGeom prst="rect">
              <a:avLst/>
            </a:prstGeom>
            <a:ln w="12700" cap="flat">
              <a:noFill/>
              <a:miter lim="400000"/>
            </a:ln>
            <a:effectLst/>
          </p:spPr>
        </p:pic>
        <p:pic>
          <p:nvPicPr>
            <p:cNvPr id="968" name="Image" descr="Image"/>
            <p:cNvPicPr>
              <a:picLocks noChangeAspect="1"/>
            </p:cNvPicPr>
            <p:nvPr/>
          </p:nvPicPr>
          <p:blipFill>
            <a:blip r:embed="rId21">
              <a:extLst/>
            </a:blip>
            <a:stretch>
              <a:fillRect/>
            </a:stretch>
          </p:blipFill>
          <p:spPr>
            <a:xfrm>
              <a:off x="1089370" y="1461031"/>
              <a:ext cx="387867" cy="551963"/>
            </a:xfrm>
            <a:prstGeom prst="rect">
              <a:avLst/>
            </a:prstGeom>
            <a:ln w="12700" cap="flat">
              <a:noFill/>
              <a:miter lim="400000"/>
            </a:ln>
            <a:effectLst/>
          </p:spPr>
        </p:pic>
        <p:pic>
          <p:nvPicPr>
            <p:cNvPr id="969" name="Image" descr="Image"/>
            <p:cNvPicPr>
              <a:picLocks noChangeAspect="1"/>
            </p:cNvPicPr>
            <p:nvPr/>
          </p:nvPicPr>
          <p:blipFill>
            <a:blip r:embed="rId22">
              <a:extLst/>
            </a:blip>
            <a:stretch>
              <a:fillRect/>
            </a:stretch>
          </p:blipFill>
          <p:spPr>
            <a:xfrm>
              <a:off x="0" y="5290475"/>
              <a:ext cx="367817" cy="567051"/>
            </a:xfrm>
            <a:prstGeom prst="rect">
              <a:avLst/>
            </a:prstGeom>
            <a:ln w="12700" cap="flat">
              <a:noFill/>
              <a:miter lim="400000"/>
            </a:ln>
            <a:effectLst/>
          </p:spPr>
        </p:pic>
        <p:pic>
          <p:nvPicPr>
            <p:cNvPr id="970" name="Image" descr="Image"/>
            <p:cNvPicPr>
              <a:picLocks noChangeAspect="1"/>
            </p:cNvPicPr>
            <p:nvPr/>
          </p:nvPicPr>
          <p:blipFill>
            <a:blip r:embed="rId23">
              <a:extLst/>
            </a:blip>
            <a:stretch>
              <a:fillRect/>
            </a:stretch>
          </p:blipFill>
          <p:spPr>
            <a:xfrm>
              <a:off x="1098814" y="6744279"/>
              <a:ext cx="368979" cy="526604"/>
            </a:xfrm>
            <a:prstGeom prst="rect">
              <a:avLst/>
            </a:prstGeom>
            <a:ln w="12700" cap="flat">
              <a:noFill/>
              <a:miter lim="400000"/>
            </a:ln>
            <a:effectLst/>
          </p:spPr>
        </p:pic>
        <p:pic>
          <p:nvPicPr>
            <p:cNvPr id="971" name="Image" descr="Image"/>
            <p:cNvPicPr>
              <a:picLocks noChangeAspect="1"/>
            </p:cNvPicPr>
            <p:nvPr/>
          </p:nvPicPr>
          <p:blipFill>
            <a:blip r:embed="rId24">
              <a:extLst/>
            </a:blip>
            <a:stretch>
              <a:fillRect/>
            </a:stretch>
          </p:blipFill>
          <p:spPr>
            <a:xfrm>
              <a:off x="1059005" y="8181295"/>
              <a:ext cx="417395" cy="558203"/>
            </a:xfrm>
            <a:prstGeom prst="rect">
              <a:avLst/>
            </a:prstGeom>
            <a:ln w="12700" cap="flat">
              <a:noFill/>
              <a:miter lim="400000"/>
            </a:ln>
            <a:effectLst/>
          </p:spPr>
        </p:pic>
        <p:pic>
          <p:nvPicPr>
            <p:cNvPr id="972" name="Image" descr="Image"/>
            <p:cNvPicPr>
              <a:picLocks noChangeAspect="1"/>
            </p:cNvPicPr>
            <p:nvPr/>
          </p:nvPicPr>
          <p:blipFill>
            <a:blip r:embed="rId25">
              <a:extLst/>
            </a:blip>
            <a:stretch>
              <a:fillRect/>
            </a:stretch>
          </p:blipFill>
          <p:spPr>
            <a:xfrm>
              <a:off x="1127409" y="5300235"/>
              <a:ext cx="311789" cy="558202"/>
            </a:xfrm>
            <a:prstGeom prst="rect">
              <a:avLst/>
            </a:prstGeom>
            <a:ln w="12700" cap="flat">
              <a:noFill/>
              <a:miter lim="400000"/>
            </a:ln>
            <a:effectLst/>
          </p:spPr>
        </p:pic>
        <p:pic>
          <p:nvPicPr>
            <p:cNvPr id="973" name="Image" descr="Image"/>
            <p:cNvPicPr>
              <a:picLocks noChangeAspect="1"/>
            </p:cNvPicPr>
            <p:nvPr/>
          </p:nvPicPr>
          <p:blipFill>
            <a:blip r:embed="rId26">
              <a:extLst/>
            </a:blip>
            <a:stretch>
              <a:fillRect/>
            </a:stretch>
          </p:blipFill>
          <p:spPr>
            <a:xfrm>
              <a:off x="1037346" y="0"/>
              <a:ext cx="460712" cy="593668"/>
            </a:xfrm>
            <a:prstGeom prst="rect">
              <a:avLst/>
            </a:prstGeom>
            <a:ln w="12700" cap="flat">
              <a:noFill/>
              <a:miter lim="400000"/>
            </a:ln>
            <a:effectLst/>
          </p:spPr>
        </p:pic>
        <p:pic>
          <p:nvPicPr>
            <p:cNvPr id="974" name="Image" descr="Image"/>
            <p:cNvPicPr>
              <a:picLocks noChangeAspect="1"/>
            </p:cNvPicPr>
            <p:nvPr/>
          </p:nvPicPr>
          <p:blipFill>
            <a:blip r:embed="rId27">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98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98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027" name="Group"/>
          <p:cNvGrpSpPr/>
          <p:nvPr/>
        </p:nvGrpSpPr>
        <p:grpSpPr>
          <a:xfrm>
            <a:off x="143751" y="171451"/>
            <a:ext cx="1270001" cy="9410697"/>
            <a:chOff x="0" y="0"/>
            <a:chExt cx="1270000" cy="9410696"/>
          </a:xfrm>
        </p:grpSpPr>
        <p:grpSp>
          <p:nvGrpSpPr>
            <p:cNvPr id="986" name="Group"/>
            <p:cNvGrpSpPr/>
            <p:nvPr/>
          </p:nvGrpSpPr>
          <p:grpSpPr>
            <a:xfrm flipH="1">
              <a:off x="0" y="0"/>
              <a:ext cx="1270000" cy="1270000"/>
              <a:chOff x="0" y="0"/>
              <a:chExt cx="1270000" cy="1270000"/>
            </a:xfrm>
          </p:grpSpPr>
          <p:sp>
            <p:nvSpPr>
              <p:cNvPr id="9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985" name="Group"/>
              <p:cNvGrpSpPr/>
              <p:nvPr/>
            </p:nvGrpSpPr>
            <p:grpSpPr>
              <a:xfrm>
                <a:off x="46001" y="46001"/>
                <a:ext cx="1177998" cy="1177998"/>
                <a:chOff x="0" y="0"/>
                <a:chExt cx="1177997" cy="1177997"/>
              </a:xfrm>
            </p:grpSpPr>
            <p:pic>
              <p:nvPicPr>
                <p:cNvPr id="98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98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989" name="Group"/>
            <p:cNvGrpSpPr/>
            <p:nvPr/>
          </p:nvGrpSpPr>
          <p:grpSpPr>
            <a:xfrm flipH="1">
              <a:off x="0" y="6776780"/>
              <a:ext cx="1270000" cy="1270001"/>
              <a:chOff x="0" y="0"/>
              <a:chExt cx="1270000" cy="1270000"/>
            </a:xfrm>
          </p:grpSpPr>
          <p:sp>
            <p:nvSpPr>
              <p:cNvPr id="9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8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992" name="Group"/>
            <p:cNvGrpSpPr/>
            <p:nvPr/>
          </p:nvGrpSpPr>
          <p:grpSpPr>
            <a:xfrm flipH="1">
              <a:off x="0" y="8140696"/>
              <a:ext cx="1270000" cy="1270001"/>
              <a:chOff x="0" y="0"/>
              <a:chExt cx="1270000" cy="1270000"/>
            </a:xfrm>
          </p:grpSpPr>
          <p:sp>
            <p:nvSpPr>
              <p:cNvPr id="9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99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02" name="Group"/>
            <p:cNvGrpSpPr/>
            <p:nvPr/>
          </p:nvGrpSpPr>
          <p:grpSpPr>
            <a:xfrm flipH="1">
              <a:off x="0" y="1356782"/>
              <a:ext cx="1270000" cy="1270001"/>
              <a:chOff x="0" y="0"/>
              <a:chExt cx="1270000" cy="1270000"/>
            </a:xfrm>
          </p:grpSpPr>
          <p:sp>
            <p:nvSpPr>
              <p:cNvPr id="9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1" name="Group"/>
              <p:cNvGrpSpPr/>
              <p:nvPr/>
            </p:nvGrpSpPr>
            <p:grpSpPr>
              <a:xfrm flipH="1">
                <a:off x="47625" y="56900"/>
                <a:ext cx="1174751" cy="1156200"/>
                <a:chOff x="0" y="0"/>
                <a:chExt cx="1174749" cy="1156199"/>
              </a:xfrm>
            </p:grpSpPr>
            <p:pic>
              <p:nvPicPr>
                <p:cNvPr id="99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99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99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99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99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99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0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10" name="Group"/>
            <p:cNvGrpSpPr/>
            <p:nvPr/>
          </p:nvGrpSpPr>
          <p:grpSpPr>
            <a:xfrm flipH="1">
              <a:off x="0" y="4057648"/>
              <a:ext cx="1270000" cy="1270001"/>
              <a:chOff x="0" y="0"/>
              <a:chExt cx="1270000" cy="1270000"/>
            </a:xfrm>
          </p:grpSpPr>
          <p:sp>
            <p:nvSpPr>
              <p:cNvPr id="10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09" name="Group"/>
              <p:cNvGrpSpPr/>
              <p:nvPr/>
            </p:nvGrpSpPr>
            <p:grpSpPr>
              <a:xfrm>
                <a:off x="47624" y="74251"/>
                <a:ext cx="1174751" cy="1129000"/>
                <a:chOff x="0" y="0"/>
                <a:chExt cx="1174749" cy="1128998"/>
              </a:xfrm>
            </p:grpSpPr>
            <p:pic>
              <p:nvPicPr>
                <p:cNvPr id="100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0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0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0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0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17" name="Group"/>
            <p:cNvGrpSpPr/>
            <p:nvPr/>
          </p:nvGrpSpPr>
          <p:grpSpPr>
            <a:xfrm flipH="1">
              <a:off x="0" y="5414431"/>
              <a:ext cx="1270000" cy="1270001"/>
              <a:chOff x="0" y="0"/>
              <a:chExt cx="1270000" cy="1270000"/>
            </a:xfrm>
          </p:grpSpPr>
          <p:sp>
            <p:nvSpPr>
              <p:cNvPr id="10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16" name="Group"/>
              <p:cNvGrpSpPr/>
              <p:nvPr/>
            </p:nvGrpSpPr>
            <p:grpSpPr>
              <a:xfrm>
                <a:off x="47625" y="45767"/>
                <a:ext cx="1174751" cy="1178466"/>
                <a:chOff x="0" y="0"/>
                <a:chExt cx="1174750" cy="1178465"/>
              </a:xfrm>
            </p:grpSpPr>
            <p:pic>
              <p:nvPicPr>
                <p:cNvPr id="101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1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1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1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26" name="Group"/>
            <p:cNvGrpSpPr/>
            <p:nvPr/>
          </p:nvGrpSpPr>
          <p:grpSpPr>
            <a:xfrm flipH="1">
              <a:off x="0" y="2713565"/>
              <a:ext cx="1270000" cy="1270001"/>
              <a:chOff x="0" y="0"/>
              <a:chExt cx="1270000" cy="1270000"/>
            </a:xfrm>
          </p:grpSpPr>
          <p:sp>
            <p:nvSpPr>
              <p:cNvPr id="10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25" name="Group"/>
              <p:cNvGrpSpPr/>
              <p:nvPr/>
            </p:nvGrpSpPr>
            <p:grpSpPr>
              <a:xfrm>
                <a:off x="63500" y="30985"/>
                <a:ext cx="1111251" cy="1217225"/>
                <a:chOff x="0" y="0"/>
                <a:chExt cx="1111250" cy="1217223"/>
              </a:xfrm>
            </p:grpSpPr>
            <p:pic>
              <p:nvPicPr>
                <p:cNvPr id="101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2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2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2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2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2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73" name="Group"/>
          <p:cNvGrpSpPr/>
          <p:nvPr/>
        </p:nvGrpSpPr>
        <p:grpSpPr>
          <a:xfrm>
            <a:off x="11578348" y="171451"/>
            <a:ext cx="1270001" cy="9410698"/>
            <a:chOff x="0" y="0"/>
            <a:chExt cx="1270000" cy="9410696"/>
          </a:xfrm>
        </p:grpSpPr>
        <p:grpSp>
          <p:nvGrpSpPr>
            <p:cNvPr id="1032" name="Group"/>
            <p:cNvGrpSpPr/>
            <p:nvPr/>
          </p:nvGrpSpPr>
          <p:grpSpPr>
            <a:xfrm flipH="1">
              <a:off x="0" y="0"/>
              <a:ext cx="1270000" cy="1270000"/>
              <a:chOff x="0" y="0"/>
              <a:chExt cx="1270000" cy="1270000"/>
            </a:xfrm>
          </p:grpSpPr>
          <p:sp>
            <p:nvSpPr>
              <p:cNvPr id="10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31" name="Group"/>
              <p:cNvGrpSpPr/>
              <p:nvPr/>
            </p:nvGrpSpPr>
            <p:grpSpPr>
              <a:xfrm>
                <a:off x="46001" y="46001"/>
                <a:ext cx="1177998" cy="1177998"/>
                <a:chOff x="0" y="0"/>
                <a:chExt cx="1177997" cy="1177997"/>
              </a:xfrm>
            </p:grpSpPr>
            <p:pic>
              <p:nvPicPr>
                <p:cNvPr id="102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03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035" name="Group"/>
            <p:cNvGrpSpPr/>
            <p:nvPr/>
          </p:nvGrpSpPr>
          <p:grpSpPr>
            <a:xfrm flipH="1">
              <a:off x="0" y="6776780"/>
              <a:ext cx="1270000" cy="1270001"/>
              <a:chOff x="0" y="0"/>
              <a:chExt cx="1270000" cy="1270000"/>
            </a:xfrm>
          </p:grpSpPr>
          <p:sp>
            <p:nvSpPr>
              <p:cNvPr id="10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3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038" name="Group"/>
            <p:cNvGrpSpPr/>
            <p:nvPr/>
          </p:nvGrpSpPr>
          <p:grpSpPr>
            <a:xfrm flipH="1">
              <a:off x="0" y="8140696"/>
              <a:ext cx="1270000" cy="1270001"/>
              <a:chOff x="0" y="0"/>
              <a:chExt cx="1270000" cy="1270000"/>
            </a:xfrm>
          </p:grpSpPr>
          <p:sp>
            <p:nvSpPr>
              <p:cNvPr id="10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03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048" name="Group"/>
            <p:cNvGrpSpPr/>
            <p:nvPr/>
          </p:nvGrpSpPr>
          <p:grpSpPr>
            <a:xfrm flipH="1">
              <a:off x="0" y="1356782"/>
              <a:ext cx="1270000" cy="1270001"/>
              <a:chOff x="0" y="0"/>
              <a:chExt cx="1270000" cy="1270000"/>
            </a:xfrm>
          </p:grpSpPr>
          <p:sp>
            <p:nvSpPr>
              <p:cNvPr id="10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47" name="Group"/>
              <p:cNvGrpSpPr/>
              <p:nvPr/>
            </p:nvGrpSpPr>
            <p:grpSpPr>
              <a:xfrm flipH="1">
                <a:off x="47625" y="56900"/>
                <a:ext cx="1174751" cy="1156200"/>
                <a:chOff x="0" y="0"/>
                <a:chExt cx="1174749" cy="1156199"/>
              </a:xfrm>
            </p:grpSpPr>
            <p:pic>
              <p:nvPicPr>
                <p:cNvPr id="104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04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04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04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04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04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04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056" name="Group"/>
            <p:cNvGrpSpPr/>
            <p:nvPr/>
          </p:nvGrpSpPr>
          <p:grpSpPr>
            <a:xfrm flipH="1">
              <a:off x="0" y="4057648"/>
              <a:ext cx="1270000" cy="1270001"/>
              <a:chOff x="0" y="0"/>
              <a:chExt cx="1270000" cy="1270000"/>
            </a:xfrm>
          </p:grpSpPr>
          <p:sp>
            <p:nvSpPr>
              <p:cNvPr id="10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55" name="Group"/>
              <p:cNvGrpSpPr/>
              <p:nvPr/>
            </p:nvGrpSpPr>
            <p:grpSpPr>
              <a:xfrm>
                <a:off x="47624" y="74251"/>
                <a:ext cx="1174751" cy="1129000"/>
                <a:chOff x="0" y="0"/>
                <a:chExt cx="1174749" cy="1128998"/>
              </a:xfrm>
            </p:grpSpPr>
            <p:pic>
              <p:nvPicPr>
                <p:cNvPr id="105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05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05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05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05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063" name="Group"/>
            <p:cNvGrpSpPr/>
            <p:nvPr/>
          </p:nvGrpSpPr>
          <p:grpSpPr>
            <a:xfrm flipH="1">
              <a:off x="0" y="5414431"/>
              <a:ext cx="1270000" cy="1270001"/>
              <a:chOff x="0" y="0"/>
              <a:chExt cx="1270000" cy="1270000"/>
            </a:xfrm>
          </p:grpSpPr>
          <p:sp>
            <p:nvSpPr>
              <p:cNvPr id="10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62" name="Group"/>
              <p:cNvGrpSpPr/>
              <p:nvPr/>
            </p:nvGrpSpPr>
            <p:grpSpPr>
              <a:xfrm>
                <a:off x="47625" y="45767"/>
                <a:ext cx="1174751" cy="1178466"/>
                <a:chOff x="0" y="0"/>
                <a:chExt cx="1174750" cy="1178465"/>
              </a:xfrm>
            </p:grpSpPr>
            <p:pic>
              <p:nvPicPr>
                <p:cNvPr id="105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05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06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06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072" name="Group"/>
            <p:cNvGrpSpPr/>
            <p:nvPr/>
          </p:nvGrpSpPr>
          <p:grpSpPr>
            <a:xfrm flipH="1">
              <a:off x="0" y="2713565"/>
              <a:ext cx="1270000" cy="1270001"/>
              <a:chOff x="0" y="0"/>
              <a:chExt cx="1270000" cy="1270000"/>
            </a:xfrm>
          </p:grpSpPr>
          <p:sp>
            <p:nvSpPr>
              <p:cNvPr id="10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071" name="Group"/>
              <p:cNvGrpSpPr/>
              <p:nvPr/>
            </p:nvGrpSpPr>
            <p:grpSpPr>
              <a:xfrm>
                <a:off x="63500" y="30985"/>
                <a:ext cx="1111251" cy="1217225"/>
                <a:chOff x="0" y="0"/>
                <a:chExt cx="1111250" cy="1217223"/>
              </a:xfrm>
            </p:grpSpPr>
            <p:pic>
              <p:nvPicPr>
                <p:cNvPr id="106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06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06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06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06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07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081" name="Group"/>
          <p:cNvGrpSpPr/>
          <p:nvPr/>
        </p:nvGrpSpPr>
        <p:grpSpPr>
          <a:xfrm>
            <a:off x="3059098" y="8276496"/>
            <a:ext cx="6873904" cy="1268318"/>
            <a:chOff x="0" y="0"/>
            <a:chExt cx="6873902" cy="1268316"/>
          </a:xfrm>
        </p:grpSpPr>
        <p:pic>
          <p:nvPicPr>
            <p:cNvPr id="1074"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1075"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1076"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1077"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1078"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1079"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1080"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1093" name="Group"/>
          <p:cNvGrpSpPr/>
          <p:nvPr/>
        </p:nvGrpSpPr>
        <p:grpSpPr>
          <a:xfrm>
            <a:off x="1427669" y="4640797"/>
            <a:ext cx="2066242" cy="2096156"/>
            <a:chOff x="0" y="0"/>
            <a:chExt cx="2066241" cy="2096154"/>
          </a:xfrm>
        </p:grpSpPr>
        <p:pic>
          <p:nvPicPr>
            <p:cNvPr id="1082" name="Image" descr="Image"/>
            <p:cNvPicPr>
              <a:picLocks noChangeAspect="1"/>
            </p:cNvPicPr>
            <p:nvPr/>
          </p:nvPicPr>
          <p:blipFill>
            <a:blip r:embed="rId15">
              <a:extLst/>
            </a:blip>
            <a:stretch>
              <a:fillRect/>
            </a:stretch>
          </p:blipFill>
          <p:spPr>
            <a:xfrm>
              <a:off x="66728" y="0"/>
              <a:ext cx="414260" cy="472005"/>
            </a:xfrm>
            <a:prstGeom prst="rect">
              <a:avLst/>
            </a:prstGeom>
            <a:ln w="12700" cap="flat">
              <a:noFill/>
              <a:miter lim="400000"/>
            </a:ln>
            <a:effectLst/>
          </p:spPr>
        </p:pic>
        <p:grpSp>
          <p:nvGrpSpPr>
            <p:cNvPr id="1092" name="Group"/>
            <p:cNvGrpSpPr/>
            <p:nvPr/>
          </p:nvGrpSpPr>
          <p:grpSpPr>
            <a:xfrm>
              <a:off x="0" y="1054259"/>
              <a:ext cx="2066242" cy="1041896"/>
              <a:chOff x="0" y="0"/>
              <a:chExt cx="2066241" cy="1041894"/>
            </a:xfrm>
          </p:grpSpPr>
          <p:pic>
            <p:nvPicPr>
              <p:cNvPr id="1083" name="Image" descr="Image"/>
              <p:cNvPicPr>
                <a:picLocks noChangeAspect="1"/>
              </p:cNvPicPr>
              <p:nvPr/>
            </p:nvPicPr>
            <p:blipFill>
              <a:blip r:embed="rId16">
                <a:extLst/>
              </a:blip>
              <a:stretch>
                <a:fillRect/>
              </a:stretch>
            </p:blipFill>
            <p:spPr>
              <a:xfrm>
                <a:off x="1256747" y="528030"/>
                <a:ext cx="399673" cy="513865"/>
              </a:xfrm>
              <a:prstGeom prst="rect">
                <a:avLst/>
              </a:prstGeom>
              <a:ln w="12700" cap="flat">
                <a:noFill/>
                <a:miter lim="400000"/>
              </a:ln>
              <a:effectLst/>
            </p:spPr>
          </p:pic>
          <p:pic>
            <p:nvPicPr>
              <p:cNvPr id="1084" name="Image" descr="Image"/>
              <p:cNvPicPr>
                <a:picLocks noChangeAspect="1"/>
              </p:cNvPicPr>
              <p:nvPr/>
            </p:nvPicPr>
            <p:blipFill>
              <a:blip r:embed="rId17">
                <a:extLst/>
              </a:blip>
              <a:stretch>
                <a:fillRect/>
              </a:stretch>
            </p:blipFill>
            <p:spPr>
              <a:xfrm>
                <a:off x="1252378" y="39994"/>
                <a:ext cx="312746" cy="458693"/>
              </a:xfrm>
              <a:prstGeom prst="rect">
                <a:avLst/>
              </a:prstGeom>
              <a:ln w="12700" cap="flat">
                <a:noFill/>
                <a:miter lim="400000"/>
              </a:ln>
              <a:effectLst/>
            </p:spPr>
          </p:pic>
          <p:pic>
            <p:nvPicPr>
              <p:cNvPr id="1085" name="Image" descr="Image"/>
              <p:cNvPicPr>
                <a:picLocks noChangeAspect="1"/>
              </p:cNvPicPr>
              <p:nvPr/>
            </p:nvPicPr>
            <p:blipFill>
              <a:blip r:embed="rId18">
                <a:extLst/>
              </a:blip>
              <a:stretch>
                <a:fillRect/>
              </a:stretch>
            </p:blipFill>
            <p:spPr>
              <a:xfrm>
                <a:off x="822483" y="548960"/>
                <a:ext cx="458363" cy="472005"/>
              </a:xfrm>
              <a:prstGeom prst="rect">
                <a:avLst/>
              </a:prstGeom>
              <a:ln w="12700" cap="flat">
                <a:noFill/>
                <a:miter lim="400000"/>
              </a:ln>
              <a:effectLst/>
            </p:spPr>
          </p:pic>
          <p:pic>
            <p:nvPicPr>
              <p:cNvPr id="1086" name="Image" descr="Image"/>
              <p:cNvPicPr>
                <a:picLocks noChangeAspect="1"/>
              </p:cNvPicPr>
              <p:nvPr/>
            </p:nvPicPr>
            <p:blipFill>
              <a:blip r:embed="rId19">
                <a:extLst/>
              </a:blip>
              <a:stretch>
                <a:fillRect/>
              </a:stretch>
            </p:blipFill>
            <p:spPr>
              <a:xfrm>
                <a:off x="1749066" y="306995"/>
                <a:ext cx="317176" cy="436116"/>
              </a:xfrm>
              <a:prstGeom prst="rect">
                <a:avLst/>
              </a:prstGeom>
              <a:ln w="12700" cap="flat">
                <a:noFill/>
                <a:miter lim="400000"/>
              </a:ln>
              <a:effectLst/>
            </p:spPr>
          </p:pic>
          <p:pic>
            <p:nvPicPr>
              <p:cNvPr id="1087" name="Image" descr="Image"/>
              <p:cNvPicPr>
                <a:picLocks noChangeAspect="1"/>
              </p:cNvPicPr>
              <p:nvPr/>
            </p:nvPicPr>
            <p:blipFill>
              <a:blip r:embed="rId20">
                <a:extLst/>
              </a:blip>
              <a:stretch>
                <a:fillRect/>
              </a:stretch>
            </p:blipFill>
            <p:spPr>
              <a:xfrm>
                <a:off x="0" y="35586"/>
                <a:ext cx="406317" cy="467510"/>
              </a:xfrm>
              <a:prstGeom prst="rect">
                <a:avLst/>
              </a:prstGeom>
              <a:ln w="12700" cap="flat">
                <a:noFill/>
                <a:miter lim="400000"/>
              </a:ln>
              <a:effectLst/>
            </p:spPr>
          </p:pic>
          <p:pic>
            <p:nvPicPr>
              <p:cNvPr id="1088" name="Image" descr="Image"/>
              <p:cNvPicPr>
                <a:picLocks noChangeAspect="1"/>
              </p:cNvPicPr>
              <p:nvPr/>
            </p:nvPicPr>
            <p:blipFill>
              <a:blip r:embed="rId21">
                <a:extLst/>
              </a:blip>
              <a:stretch>
                <a:fillRect/>
              </a:stretch>
            </p:blipFill>
            <p:spPr>
              <a:xfrm>
                <a:off x="52053" y="569098"/>
                <a:ext cx="302210" cy="431729"/>
              </a:xfrm>
              <a:prstGeom prst="rect">
                <a:avLst/>
              </a:prstGeom>
              <a:ln w="12700" cap="flat">
                <a:noFill/>
                <a:miter lim="400000"/>
              </a:ln>
              <a:effectLst/>
            </p:spPr>
          </p:pic>
          <p:pic>
            <p:nvPicPr>
              <p:cNvPr id="1089" name="Image" descr="Image"/>
              <p:cNvPicPr>
                <a:picLocks noChangeAspect="1"/>
              </p:cNvPicPr>
              <p:nvPr/>
            </p:nvPicPr>
            <p:blipFill>
              <a:blip r:embed="rId22">
                <a:extLst/>
              </a:blip>
              <a:stretch>
                <a:fillRect/>
              </a:stretch>
            </p:blipFill>
            <p:spPr>
              <a:xfrm>
                <a:off x="456968" y="555406"/>
                <a:ext cx="347438" cy="459114"/>
              </a:xfrm>
              <a:prstGeom prst="rect">
                <a:avLst/>
              </a:prstGeom>
              <a:ln w="12700" cap="flat">
                <a:noFill/>
                <a:miter lim="400000"/>
              </a:ln>
              <a:effectLst/>
            </p:spPr>
          </p:pic>
          <p:pic>
            <p:nvPicPr>
              <p:cNvPr id="1090" name="Image" descr="Image"/>
              <p:cNvPicPr>
                <a:picLocks noChangeAspect="1"/>
              </p:cNvPicPr>
              <p:nvPr/>
            </p:nvPicPr>
            <p:blipFill>
              <a:blip r:embed="rId23">
                <a:extLst/>
              </a:blip>
              <a:stretch>
                <a:fillRect/>
              </a:stretch>
            </p:blipFill>
            <p:spPr>
              <a:xfrm>
                <a:off x="456968" y="44088"/>
                <a:ext cx="320630" cy="450505"/>
              </a:xfrm>
              <a:prstGeom prst="rect">
                <a:avLst/>
              </a:prstGeom>
              <a:ln w="12700" cap="flat">
                <a:noFill/>
                <a:miter lim="400000"/>
              </a:ln>
              <a:effectLst/>
            </p:spPr>
          </p:pic>
          <p:pic>
            <p:nvPicPr>
              <p:cNvPr id="1091" name="Image" descr="Image"/>
              <p:cNvPicPr>
                <a:picLocks noChangeAspect="1"/>
              </p:cNvPicPr>
              <p:nvPr/>
            </p:nvPicPr>
            <p:blipFill>
              <a:blip r:embed="rId24">
                <a:extLst/>
              </a:blip>
              <a:stretch>
                <a:fillRect/>
              </a:stretch>
            </p:blipFill>
            <p:spPr>
              <a:xfrm>
                <a:off x="825024" y="0"/>
                <a:ext cx="453282" cy="538682"/>
              </a:xfrm>
              <a:prstGeom prst="rect">
                <a:avLst/>
              </a:prstGeom>
              <a:ln w="12700" cap="flat">
                <a:noFill/>
                <a:miter lim="400000"/>
              </a:ln>
              <a:effectLst/>
            </p:spPr>
          </p:pic>
        </p:grpSp>
      </p:grpSp>
      <p:grpSp>
        <p:nvGrpSpPr>
          <p:cNvPr id="1104" name="Group"/>
          <p:cNvGrpSpPr/>
          <p:nvPr/>
        </p:nvGrpSpPr>
        <p:grpSpPr>
          <a:xfrm>
            <a:off x="9974239" y="489318"/>
            <a:ext cx="1509946" cy="8739499"/>
            <a:chOff x="0" y="0"/>
            <a:chExt cx="1509944" cy="8739497"/>
          </a:xfrm>
        </p:grpSpPr>
        <p:pic>
          <p:nvPicPr>
            <p:cNvPr id="1094" name="Image" descr="Image"/>
            <p:cNvPicPr>
              <a:picLocks noChangeAspect="1"/>
            </p:cNvPicPr>
            <p:nvPr/>
          </p:nvPicPr>
          <p:blipFill>
            <a:blip r:embed="rId25">
              <a:extLst/>
            </a:blip>
            <a:stretch>
              <a:fillRect/>
            </a:stretch>
          </p:blipFill>
          <p:spPr>
            <a:xfrm>
              <a:off x="1152896" y="2667850"/>
              <a:ext cx="357049" cy="558203"/>
            </a:xfrm>
            <a:prstGeom prst="rect">
              <a:avLst/>
            </a:prstGeom>
            <a:ln w="12700" cap="flat">
              <a:noFill/>
              <a:miter lim="400000"/>
            </a:ln>
            <a:effectLst/>
          </p:spPr>
        </p:pic>
        <p:pic>
          <p:nvPicPr>
            <p:cNvPr id="1095" name="Image" descr="Image"/>
            <p:cNvPicPr>
              <a:picLocks noChangeAspect="1"/>
            </p:cNvPicPr>
            <p:nvPr/>
          </p:nvPicPr>
          <p:blipFill>
            <a:blip r:embed="rId26">
              <a:extLst/>
            </a:blip>
            <a:stretch>
              <a:fillRect/>
            </a:stretch>
          </p:blipFill>
          <p:spPr>
            <a:xfrm>
              <a:off x="1124377" y="4118140"/>
              <a:ext cx="373681" cy="538683"/>
            </a:xfrm>
            <a:prstGeom prst="rect">
              <a:avLst/>
            </a:prstGeom>
            <a:ln w="12700" cap="flat">
              <a:noFill/>
              <a:miter lim="400000"/>
            </a:ln>
            <a:effectLst/>
          </p:spPr>
        </p:pic>
        <p:pic>
          <p:nvPicPr>
            <p:cNvPr id="1096" name="Image" descr="Image"/>
            <p:cNvPicPr>
              <a:picLocks noChangeAspect="1"/>
            </p:cNvPicPr>
            <p:nvPr/>
          </p:nvPicPr>
          <p:blipFill>
            <a:blip r:embed="rId27">
              <a:extLst/>
            </a:blip>
            <a:stretch>
              <a:fillRect/>
            </a:stretch>
          </p:blipFill>
          <p:spPr>
            <a:xfrm>
              <a:off x="532727" y="5282501"/>
              <a:ext cx="429772" cy="593669"/>
            </a:xfrm>
            <a:prstGeom prst="rect">
              <a:avLst/>
            </a:prstGeom>
            <a:ln w="12700" cap="flat">
              <a:noFill/>
              <a:miter lim="400000"/>
            </a:ln>
            <a:effectLst/>
          </p:spPr>
        </p:pic>
        <p:pic>
          <p:nvPicPr>
            <p:cNvPr id="1097" name="Image" descr="Image"/>
            <p:cNvPicPr>
              <a:picLocks noChangeAspect="1"/>
            </p:cNvPicPr>
            <p:nvPr/>
          </p:nvPicPr>
          <p:blipFill>
            <a:blip r:embed="rId28">
              <a:extLst/>
            </a:blip>
            <a:stretch>
              <a:fillRect/>
            </a:stretch>
          </p:blipFill>
          <p:spPr>
            <a:xfrm>
              <a:off x="1089370" y="1461031"/>
              <a:ext cx="387867" cy="551963"/>
            </a:xfrm>
            <a:prstGeom prst="rect">
              <a:avLst/>
            </a:prstGeom>
            <a:ln w="12700" cap="flat">
              <a:noFill/>
              <a:miter lim="400000"/>
            </a:ln>
            <a:effectLst/>
          </p:spPr>
        </p:pic>
        <p:pic>
          <p:nvPicPr>
            <p:cNvPr id="1098" name="Image" descr="Image"/>
            <p:cNvPicPr>
              <a:picLocks noChangeAspect="1"/>
            </p:cNvPicPr>
            <p:nvPr/>
          </p:nvPicPr>
          <p:blipFill>
            <a:blip r:embed="rId29">
              <a:extLst/>
            </a:blip>
            <a:stretch>
              <a:fillRect/>
            </a:stretch>
          </p:blipFill>
          <p:spPr>
            <a:xfrm>
              <a:off x="0" y="5290475"/>
              <a:ext cx="367817" cy="567051"/>
            </a:xfrm>
            <a:prstGeom prst="rect">
              <a:avLst/>
            </a:prstGeom>
            <a:ln w="12700" cap="flat">
              <a:noFill/>
              <a:miter lim="400000"/>
            </a:ln>
            <a:effectLst/>
          </p:spPr>
        </p:pic>
        <p:pic>
          <p:nvPicPr>
            <p:cNvPr id="1099" name="Image" descr="Image"/>
            <p:cNvPicPr>
              <a:picLocks noChangeAspect="1"/>
            </p:cNvPicPr>
            <p:nvPr/>
          </p:nvPicPr>
          <p:blipFill>
            <a:blip r:embed="rId30">
              <a:extLst/>
            </a:blip>
            <a:stretch>
              <a:fillRect/>
            </a:stretch>
          </p:blipFill>
          <p:spPr>
            <a:xfrm>
              <a:off x="1098814" y="6744279"/>
              <a:ext cx="368979" cy="526604"/>
            </a:xfrm>
            <a:prstGeom prst="rect">
              <a:avLst/>
            </a:prstGeom>
            <a:ln w="12700" cap="flat">
              <a:noFill/>
              <a:miter lim="400000"/>
            </a:ln>
            <a:effectLst/>
          </p:spPr>
        </p:pic>
        <p:pic>
          <p:nvPicPr>
            <p:cNvPr id="1100" name="Image" descr="Image"/>
            <p:cNvPicPr>
              <a:picLocks noChangeAspect="1"/>
            </p:cNvPicPr>
            <p:nvPr/>
          </p:nvPicPr>
          <p:blipFill>
            <a:blip r:embed="rId31">
              <a:extLst/>
            </a:blip>
            <a:stretch>
              <a:fillRect/>
            </a:stretch>
          </p:blipFill>
          <p:spPr>
            <a:xfrm>
              <a:off x="1059005" y="8181295"/>
              <a:ext cx="417395" cy="558203"/>
            </a:xfrm>
            <a:prstGeom prst="rect">
              <a:avLst/>
            </a:prstGeom>
            <a:ln w="12700" cap="flat">
              <a:noFill/>
              <a:miter lim="400000"/>
            </a:ln>
            <a:effectLst/>
          </p:spPr>
        </p:pic>
        <p:pic>
          <p:nvPicPr>
            <p:cNvPr id="1101" name="Image" descr="Image"/>
            <p:cNvPicPr>
              <a:picLocks noChangeAspect="1"/>
            </p:cNvPicPr>
            <p:nvPr/>
          </p:nvPicPr>
          <p:blipFill>
            <a:blip r:embed="rId32">
              <a:extLst/>
            </a:blip>
            <a:stretch>
              <a:fillRect/>
            </a:stretch>
          </p:blipFill>
          <p:spPr>
            <a:xfrm>
              <a:off x="1127409" y="5300235"/>
              <a:ext cx="311789" cy="558202"/>
            </a:xfrm>
            <a:prstGeom prst="rect">
              <a:avLst/>
            </a:prstGeom>
            <a:ln w="12700" cap="flat">
              <a:noFill/>
              <a:miter lim="400000"/>
            </a:ln>
            <a:effectLst/>
          </p:spPr>
        </p:pic>
        <p:pic>
          <p:nvPicPr>
            <p:cNvPr id="1102" name="Image" descr="Image"/>
            <p:cNvPicPr>
              <a:picLocks noChangeAspect="1"/>
            </p:cNvPicPr>
            <p:nvPr/>
          </p:nvPicPr>
          <p:blipFill>
            <a:blip r:embed="rId33">
              <a:extLst/>
            </a:blip>
            <a:stretch>
              <a:fillRect/>
            </a:stretch>
          </p:blipFill>
          <p:spPr>
            <a:xfrm>
              <a:off x="1037346" y="0"/>
              <a:ext cx="460712" cy="593668"/>
            </a:xfrm>
            <a:prstGeom prst="rect">
              <a:avLst/>
            </a:prstGeom>
            <a:ln w="12700" cap="flat">
              <a:noFill/>
              <a:miter lim="400000"/>
            </a:ln>
            <a:effectLst/>
          </p:spPr>
        </p:pic>
        <p:pic>
          <p:nvPicPr>
            <p:cNvPr id="1103" name="Image" descr="Image"/>
            <p:cNvPicPr>
              <a:picLocks noChangeAspect="1"/>
            </p:cNvPicPr>
            <p:nvPr/>
          </p:nvPicPr>
          <p:blipFill>
            <a:blip r:embed="rId34">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8" name="Size"/>
          <p:cNvSpPr txBox="1"/>
          <p:nvPr>
            <p:ph type="ctrTitle"/>
          </p:nvPr>
        </p:nvSpPr>
        <p:spPr>
          <a:xfrm>
            <a:off x="1270000" y="-3466454"/>
            <a:ext cx="10464800" cy="3302001"/>
          </a:xfrm>
          <a:prstGeom prst="rect">
            <a:avLst/>
          </a:prstGeom>
        </p:spPr>
        <p:txBody>
          <a:bodyPr/>
          <a:lstStyle/>
          <a:p>
            <a:pPr/>
            <a:r>
              <a:t>Size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42" name="Group"/>
          <p:cNvGrpSpPr/>
          <p:nvPr/>
        </p:nvGrpSpPr>
        <p:grpSpPr>
          <a:xfrm>
            <a:off x="4622494" y="5168072"/>
            <a:ext cx="3759812" cy="3784863"/>
            <a:chOff x="0" y="0"/>
            <a:chExt cx="3759811" cy="3784862"/>
          </a:xfrm>
        </p:grpSpPr>
        <p:pic>
          <p:nvPicPr>
            <p:cNvPr id="1112"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1113" name="Image" descr="Image"/>
            <p:cNvPicPr>
              <a:picLocks noChangeAspect="1"/>
            </p:cNvPicPr>
            <p:nvPr/>
          </p:nvPicPr>
          <p:blipFill>
            <a:blip r:embed="rId4">
              <a:extLst/>
            </a:blip>
            <a:stretch>
              <a:fillRect/>
            </a:stretch>
          </p:blipFill>
          <p:spPr>
            <a:xfrm>
              <a:off x="3137689" y="1520374"/>
              <a:ext cx="593563" cy="763152"/>
            </a:xfrm>
            <a:prstGeom prst="rect">
              <a:avLst/>
            </a:prstGeom>
            <a:ln w="12700" cap="flat">
              <a:noFill/>
              <a:miter lim="400000"/>
            </a:ln>
            <a:effectLst/>
          </p:spPr>
        </p:pic>
        <p:pic>
          <p:nvPicPr>
            <p:cNvPr id="1114" name="Image" descr="Image"/>
            <p:cNvPicPr>
              <a:picLocks noChangeAspect="1"/>
            </p:cNvPicPr>
            <p:nvPr/>
          </p:nvPicPr>
          <p:blipFill>
            <a:blip r:embed="rId5">
              <a:extLst/>
            </a:blip>
            <a:stretch>
              <a:fillRect/>
            </a:stretch>
          </p:blipFill>
          <p:spPr>
            <a:xfrm>
              <a:off x="659316" y="3115494"/>
              <a:ext cx="542799" cy="645066"/>
            </a:xfrm>
            <a:prstGeom prst="rect">
              <a:avLst/>
            </a:prstGeom>
            <a:ln w="12700" cap="flat">
              <a:noFill/>
              <a:miter lim="400000"/>
            </a:ln>
            <a:effectLst/>
          </p:spPr>
        </p:pic>
        <p:pic>
          <p:nvPicPr>
            <p:cNvPr id="1115"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1116"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1117" name="Image" descr="Image"/>
            <p:cNvPicPr>
              <a:picLocks noChangeAspect="1"/>
            </p:cNvPicPr>
            <p:nvPr/>
          </p:nvPicPr>
          <p:blipFill>
            <a:blip r:embed="rId8">
              <a:extLst/>
            </a:blip>
            <a:stretch>
              <a:fillRect/>
            </a:stretch>
          </p:blipFill>
          <p:spPr>
            <a:xfrm>
              <a:off x="2569701" y="1527691"/>
              <a:ext cx="464465" cy="660969"/>
            </a:xfrm>
            <a:prstGeom prst="rect">
              <a:avLst/>
            </a:prstGeom>
            <a:ln w="12700" cap="flat">
              <a:noFill/>
              <a:miter lim="400000"/>
            </a:ln>
            <a:effectLst/>
          </p:spPr>
        </p:pic>
        <p:pic>
          <p:nvPicPr>
            <p:cNvPr id="1118" name="Image" descr="Image"/>
            <p:cNvPicPr>
              <a:picLocks noChangeAspect="1"/>
            </p:cNvPicPr>
            <p:nvPr/>
          </p:nvPicPr>
          <p:blipFill>
            <a:blip r:embed="rId9">
              <a:extLst/>
            </a:blip>
            <a:stretch>
              <a:fillRect/>
            </a:stretch>
          </p:blipFill>
          <p:spPr>
            <a:xfrm>
              <a:off x="3210266" y="794449"/>
              <a:ext cx="448407" cy="640581"/>
            </a:xfrm>
            <a:prstGeom prst="rect">
              <a:avLst/>
            </a:prstGeom>
            <a:ln w="12700" cap="flat">
              <a:noFill/>
              <a:miter lim="400000"/>
            </a:ln>
            <a:effectLst/>
          </p:spPr>
        </p:pic>
        <p:pic>
          <p:nvPicPr>
            <p:cNvPr id="1119"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1120"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1121" name="Image" descr="Image"/>
            <p:cNvPicPr>
              <a:picLocks noChangeAspect="1"/>
            </p:cNvPicPr>
            <p:nvPr/>
          </p:nvPicPr>
          <p:blipFill>
            <a:blip r:embed="rId12">
              <a:extLst/>
            </a:blip>
            <a:stretch>
              <a:fillRect/>
            </a:stretch>
          </p:blipFill>
          <p:spPr>
            <a:xfrm>
              <a:off x="2537013" y="21663"/>
              <a:ext cx="515514" cy="681215"/>
            </a:xfrm>
            <a:prstGeom prst="rect">
              <a:avLst/>
            </a:prstGeom>
            <a:ln w="12700" cap="flat">
              <a:noFill/>
              <a:miter lim="400000"/>
            </a:ln>
            <a:effectLst/>
          </p:spPr>
        </p:pic>
        <p:pic>
          <p:nvPicPr>
            <p:cNvPr id="1122"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1123"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1124"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1125"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1126"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1127"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1128"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1129"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1130" name="Image" descr="Image"/>
            <p:cNvPicPr>
              <a:picLocks noChangeAspect="1"/>
            </p:cNvPicPr>
            <p:nvPr/>
          </p:nvPicPr>
          <p:blipFill>
            <a:blip r:embed="rId21">
              <a:extLst/>
            </a:blip>
            <a:stretch>
              <a:fillRect/>
            </a:stretch>
          </p:blipFill>
          <p:spPr>
            <a:xfrm>
              <a:off x="2544857" y="780519"/>
              <a:ext cx="499826" cy="668441"/>
            </a:xfrm>
            <a:prstGeom prst="rect">
              <a:avLst/>
            </a:prstGeom>
            <a:ln w="12700" cap="flat">
              <a:noFill/>
              <a:miter lim="400000"/>
            </a:ln>
            <a:effectLst/>
          </p:spPr>
        </p:pic>
        <p:pic>
          <p:nvPicPr>
            <p:cNvPr id="1131"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1132"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1133" name="Image" descr="Image"/>
            <p:cNvPicPr>
              <a:picLocks noChangeAspect="1"/>
            </p:cNvPicPr>
            <p:nvPr/>
          </p:nvPicPr>
          <p:blipFill>
            <a:blip r:embed="rId23">
              <a:extLst/>
            </a:blip>
            <a:stretch>
              <a:fillRect/>
            </a:stretch>
          </p:blipFill>
          <p:spPr>
            <a:xfrm>
              <a:off x="1993979" y="2268463"/>
              <a:ext cx="373363" cy="668441"/>
            </a:xfrm>
            <a:prstGeom prst="rect">
              <a:avLst/>
            </a:prstGeom>
            <a:ln w="12700" cap="flat">
              <a:noFill/>
              <a:miter lim="400000"/>
            </a:ln>
            <a:effectLst/>
          </p:spPr>
        </p:pic>
        <p:pic>
          <p:nvPicPr>
            <p:cNvPr id="1134"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1135"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1136" name="Image" descr="Image"/>
            <p:cNvPicPr>
              <a:picLocks noChangeAspect="1"/>
            </p:cNvPicPr>
            <p:nvPr/>
          </p:nvPicPr>
          <p:blipFill>
            <a:blip r:embed="rId13">
              <a:extLst/>
            </a:blip>
            <a:stretch>
              <a:fillRect/>
            </a:stretch>
          </p:blipFill>
          <p:spPr>
            <a:xfrm>
              <a:off x="0" y="752469"/>
              <a:ext cx="584655" cy="724541"/>
            </a:xfrm>
            <a:prstGeom prst="rect">
              <a:avLst/>
            </a:prstGeom>
            <a:ln w="12700" cap="flat">
              <a:noFill/>
              <a:miter lim="400000"/>
            </a:ln>
            <a:effectLst/>
          </p:spPr>
        </p:pic>
        <p:pic>
          <p:nvPicPr>
            <p:cNvPr id="1137"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1138" name="Image" descr="Image"/>
            <p:cNvPicPr>
              <a:picLocks noChangeAspect="1"/>
            </p:cNvPicPr>
            <p:nvPr/>
          </p:nvPicPr>
          <p:blipFill>
            <a:blip r:embed="rId27">
              <a:extLst/>
            </a:blip>
            <a:stretch>
              <a:fillRect/>
            </a:stretch>
          </p:blipFill>
          <p:spPr>
            <a:xfrm>
              <a:off x="3172172" y="2268463"/>
              <a:ext cx="587640" cy="668441"/>
            </a:xfrm>
            <a:prstGeom prst="rect">
              <a:avLst/>
            </a:prstGeom>
            <a:ln w="12700" cap="flat">
              <a:noFill/>
              <a:miter lim="400000"/>
            </a:ln>
            <a:effectLst/>
          </p:spPr>
        </p:pic>
        <p:pic>
          <p:nvPicPr>
            <p:cNvPr id="1139" name="Image" descr="Image"/>
            <p:cNvPicPr>
              <a:picLocks noChangeAspect="1"/>
            </p:cNvPicPr>
            <p:nvPr/>
          </p:nvPicPr>
          <p:blipFill>
            <a:blip r:embed="rId28">
              <a:extLst/>
            </a:blip>
            <a:stretch>
              <a:fillRect/>
            </a:stretch>
          </p:blipFill>
          <p:spPr>
            <a:xfrm>
              <a:off x="3210266" y="3117492"/>
              <a:ext cx="534391" cy="605351"/>
            </a:xfrm>
            <a:prstGeom prst="rect">
              <a:avLst/>
            </a:prstGeom>
            <a:ln w="12700" cap="flat">
              <a:noFill/>
              <a:miter lim="400000"/>
            </a:ln>
            <a:effectLst/>
          </p:spPr>
        </p:pic>
        <p:pic>
          <p:nvPicPr>
            <p:cNvPr id="1140"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1141" name="Image" descr="Image"/>
            <p:cNvPicPr>
              <a:picLocks noChangeAspect="1"/>
            </p:cNvPicPr>
            <p:nvPr/>
          </p:nvPicPr>
          <p:blipFill>
            <a:blip r:embed="rId29">
              <a:extLst/>
            </a:blip>
            <a:stretch>
              <a:fillRect/>
            </a:stretch>
          </p:blipFill>
          <p:spPr>
            <a:xfrm>
              <a:off x="2087" y="28050"/>
              <a:ext cx="535211" cy="668441"/>
            </a:xfrm>
            <a:prstGeom prst="rect">
              <a:avLst/>
            </a:prstGeom>
            <a:ln w="12700" cap="flat">
              <a:noFill/>
              <a:miter lim="400000"/>
            </a:ln>
            <a:effectLst/>
          </p:spPr>
        </p:pic>
      </p:grpSp>
      <p:pic>
        <p:nvPicPr>
          <p:cNvPr id="1143"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114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14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191" name="Group"/>
          <p:cNvGrpSpPr/>
          <p:nvPr/>
        </p:nvGrpSpPr>
        <p:grpSpPr>
          <a:xfrm>
            <a:off x="143751" y="171451"/>
            <a:ext cx="1270001" cy="9410697"/>
            <a:chOff x="0" y="0"/>
            <a:chExt cx="1270000" cy="9410696"/>
          </a:xfrm>
        </p:grpSpPr>
        <p:grpSp>
          <p:nvGrpSpPr>
            <p:cNvPr id="1150" name="Group"/>
            <p:cNvGrpSpPr/>
            <p:nvPr/>
          </p:nvGrpSpPr>
          <p:grpSpPr>
            <a:xfrm flipH="1">
              <a:off x="0" y="0"/>
              <a:ext cx="1270000" cy="1270000"/>
              <a:chOff x="0" y="0"/>
              <a:chExt cx="1270000" cy="1270000"/>
            </a:xfrm>
          </p:grpSpPr>
          <p:sp>
            <p:nvSpPr>
              <p:cNvPr id="11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49" name="Group"/>
              <p:cNvGrpSpPr/>
              <p:nvPr/>
            </p:nvGrpSpPr>
            <p:grpSpPr>
              <a:xfrm>
                <a:off x="46001" y="46001"/>
                <a:ext cx="1177998" cy="1177998"/>
                <a:chOff x="0" y="0"/>
                <a:chExt cx="1177997" cy="1177997"/>
              </a:xfrm>
            </p:grpSpPr>
            <p:pic>
              <p:nvPicPr>
                <p:cNvPr id="1147"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148"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153" name="Group"/>
            <p:cNvGrpSpPr/>
            <p:nvPr/>
          </p:nvGrpSpPr>
          <p:grpSpPr>
            <a:xfrm flipH="1">
              <a:off x="0" y="6776780"/>
              <a:ext cx="1270000" cy="1270001"/>
              <a:chOff x="0" y="0"/>
              <a:chExt cx="1270000" cy="1270000"/>
            </a:xfrm>
          </p:grpSpPr>
          <p:sp>
            <p:nvSpPr>
              <p:cNvPr id="11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152"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156" name="Group"/>
            <p:cNvGrpSpPr/>
            <p:nvPr/>
          </p:nvGrpSpPr>
          <p:grpSpPr>
            <a:xfrm flipH="1">
              <a:off x="0" y="8140696"/>
              <a:ext cx="1270000" cy="1270001"/>
              <a:chOff x="0" y="0"/>
              <a:chExt cx="1270000" cy="1270000"/>
            </a:xfrm>
          </p:grpSpPr>
          <p:sp>
            <p:nvSpPr>
              <p:cNvPr id="11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155"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1166" name="Group"/>
            <p:cNvGrpSpPr/>
            <p:nvPr/>
          </p:nvGrpSpPr>
          <p:grpSpPr>
            <a:xfrm flipH="1">
              <a:off x="0" y="1356782"/>
              <a:ext cx="1270000" cy="1270001"/>
              <a:chOff x="0" y="0"/>
              <a:chExt cx="1270000" cy="1270000"/>
            </a:xfrm>
          </p:grpSpPr>
          <p:sp>
            <p:nvSpPr>
              <p:cNvPr id="11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65" name="Group"/>
              <p:cNvGrpSpPr/>
              <p:nvPr/>
            </p:nvGrpSpPr>
            <p:grpSpPr>
              <a:xfrm flipH="1">
                <a:off x="47625" y="56900"/>
                <a:ext cx="1174751" cy="1156200"/>
                <a:chOff x="0" y="0"/>
                <a:chExt cx="1174749" cy="1156199"/>
              </a:xfrm>
            </p:grpSpPr>
            <p:pic>
              <p:nvPicPr>
                <p:cNvPr id="1158"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1159"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1160"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1161"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1162"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1163"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1164"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1174" name="Group"/>
            <p:cNvGrpSpPr/>
            <p:nvPr/>
          </p:nvGrpSpPr>
          <p:grpSpPr>
            <a:xfrm flipH="1">
              <a:off x="0" y="4057648"/>
              <a:ext cx="1270000" cy="1270001"/>
              <a:chOff x="0" y="0"/>
              <a:chExt cx="1270000" cy="1270000"/>
            </a:xfrm>
          </p:grpSpPr>
          <p:sp>
            <p:nvSpPr>
              <p:cNvPr id="11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73" name="Group"/>
              <p:cNvGrpSpPr/>
              <p:nvPr/>
            </p:nvGrpSpPr>
            <p:grpSpPr>
              <a:xfrm>
                <a:off x="47624" y="74251"/>
                <a:ext cx="1174751" cy="1129000"/>
                <a:chOff x="0" y="0"/>
                <a:chExt cx="1174749" cy="1128998"/>
              </a:xfrm>
            </p:grpSpPr>
            <p:pic>
              <p:nvPicPr>
                <p:cNvPr id="1168"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1169"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1170"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1171"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1172"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1181" name="Group"/>
            <p:cNvGrpSpPr/>
            <p:nvPr/>
          </p:nvGrpSpPr>
          <p:grpSpPr>
            <a:xfrm flipH="1">
              <a:off x="0" y="5414431"/>
              <a:ext cx="1270000" cy="1270001"/>
              <a:chOff x="0" y="0"/>
              <a:chExt cx="1270000" cy="1270000"/>
            </a:xfrm>
          </p:grpSpPr>
          <p:sp>
            <p:nvSpPr>
              <p:cNvPr id="11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80" name="Group"/>
              <p:cNvGrpSpPr/>
              <p:nvPr/>
            </p:nvGrpSpPr>
            <p:grpSpPr>
              <a:xfrm>
                <a:off x="47625" y="45767"/>
                <a:ext cx="1174751" cy="1178466"/>
                <a:chOff x="0" y="0"/>
                <a:chExt cx="1174750" cy="1178465"/>
              </a:xfrm>
            </p:grpSpPr>
            <p:pic>
              <p:nvPicPr>
                <p:cNvPr id="1176"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1177"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1178"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1179"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1190" name="Group"/>
            <p:cNvGrpSpPr/>
            <p:nvPr/>
          </p:nvGrpSpPr>
          <p:grpSpPr>
            <a:xfrm flipH="1">
              <a:off x="0" y="2713565"/>
              <a:ext cx="1270000" cy="1270001"/>
              <a:chOff x="0" y="0"/>
              <a:chExt cx="1270000" cy="1270000"/>
            </a:xfrm>
          </p:grpSpPr>
          <p:sp>
            <p:nvSpPr>
              <p:cNvPr id="11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89" name="Group"/>
              <p:cNvGrpSpPr/>
              <p:nvPr/>
            </p:nvGrpSpPr>
            <p:grpSpPr>
              <a:xfrm>
                <a:off x="63500" y="30985"/>
                <a:ext cx="1111251" cy="1217225"/>
                <a:chOff x="0" y="0"/>
                <a:chExt cx="1111250" cy="1217223"/>
              </a:xfrm>
            </p:grpSpPr>
            <p:pic>
              <p:nvPicPr>
                <p:cNvPr id="1183"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1184"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1185"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1186"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1187"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1188"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237" name="Group"/>
          <p:cNvGrpSpPr/>
          <p:nvPr/>
        </p:nvGrpSpPr>
        <p:grpSpPr>
          <a:xfrm>
            <a:off x="11578348" y="171451"/>
            <a:ext cx="1270001" cy="9410698"/>
            <a:chOff x="0" y="0"/>
            <a:chExt cx="1270000" cy="9410696"/>
          </a:xfrm>
        </p:grpSpPr>
        <p:grpSp>
          <p:nvGrpSpPr>
            <p:cNvPr id="1196" name="Group"/>
            <p:cNvGrpSpPr/>
            <p:nvPr/>
          </p:nvGrpSpPr>
          <p:grpSpPr>
            <a:xfrm flipH="1">
              <a:off x="0" y="0"/>
              <a:ext cx="1270000" cy="1270000"/>
              <a:chOff x="0" y="0"/>
              <a:chExt cx="1270000" cy="1270000"/>
            </a:xfrm>
          </p:grpSpPr>
          <p:sp>
            <p:nvSpPr>
              <p:cNvPr id="11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195" name="Group"/>
              <p:cNvGrpSpPr/>
              <p:nvPr/>
            </p:nvGrpSpPr>
            <p:grpSpPr>
              <a:xfrm>
                <a:off x="46001" y="46001"/>
                <a:ext cx="1177998" cy="1177998"/>
                <a:chOff x="0" y="0"/>
                <a:chExt cx="1177997" cy="1177997"/>
              </a:xfrm>
            </p:grpSpPr>
            <p:pic>
              <p:nvPicPr>
                <p:cNvPr id="1193"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194"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199" name="Group"/>
            <p:cNvGrpSpPr/>
            <p:nvPr/>
          </p:nvGrpSpPr>
          <p:grpSpPr>
            <a:xfrm flipH="1">
              <a:off x="0" y="6776780"/>
              <a:ext cx="1270000" cy="1270001"/>
              <a:chOff x="0" y="0"/>
              <a:chExt cx="1270000" cy="1270000"/>
            </a:xfrm>
          </p:grpSpPr>
          <p:sp>
            <p:nvSpPr>
              <p:cNvPr id="11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198"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202" name="Group"/>
            <p:cNvGrpSpPr/>
            <p:nvPr/>
          </p:nvGrpSpPr>
          <p:grpSpPr>
            <a:xfrm flipH="1">
              <a:off x="0" y="8140696"/>
              <a:ext cx="1270000" cy="1270001"/>
              <a:chOff x="0" y="0"/>
              <a:chExt cx="1270000" cy="1270000"/>
            </a:xfrm>
          </p:grpSpPr>
          <p:sp>
            <p:nvSpPr>
              <p:cNvPr id="12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201"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1212" name="Group"/>
            <p:cNvGrpSpPr/>
            <p:nvPr/>
          </p:nvGrpSpPr>
          <p:grpSpPr>
            <a:xfrm flipH="1">
              <a:off x="0" y="1356782"/>
              <a:ext cx="1270000" cy="1270001"/>
              <a:chOff x="0" y="0"/>
              <a:chExt cx="1270000" cy="1270000"/>
            </a:xfrm>
          </p:grpSpPr>
          <p:sp>
            <p:nvSpPr>
              <p:cNvPr id="12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11" name="Group"/>
              <p:cNvGrpSpPr/>
              <p:nvPr/>
            </p:nvGrpSpPr>
            <p:grpSpPr>
              <a:xfrm flipH="1">
                <a:off x="47625" y="56900"/>
                <a:ext cx="1174751" cy="1156200"/>
                <a:chOff x="0" y="0"/>
                <a:chExt cx="1174749" cy="1156199"/>
              </a:xfrm>
            </p:grpSpPr>
            <p:pic>
              <p:nvPicPr>
                <p:cNvPr id="1204"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1205"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1206"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1207"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1208"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1209"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1210"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1220" name="Group"/>
            <p:cNvGrpSpPr/>
            <p:nvPr/>
          </p:nvGrpSpPr>
          <p:grpSpPr>
            <a:xfrm flipH="1">
              <a:off x="0" y="4057648"/>
              <a:ext cx="1270000" cy="1270001"/>
              <a:chOff x="0" y="0"/>
              <a:chExt cx="1270000" cy="1270000"/>
            </a:xfrm>
          </p:grpSpPr>
          <p:sp>
            <p:nvSpPr>
              <p:cNvPr id="12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19" name="Group"/>
              <p:cNvGrpSpPr/>
              <p:nvPr/>
            </p:nvGrpSpPr>
            <p:grpSpPr>
              <a:xfrm>
                <a:off x="47624" y="74251"/>
                <a:ext cx="1174751" cy="1129000"/>
                <a:chOff x="0" y="0"/>
                <a:chExt cx="1174749" cy="1128998"/>
              </a:xfrm>
            </p:grpSpPr>
            <p:pic>
              <p:nvPicPr>
                <p:cNvPr id="1214"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1215"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1216"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1217"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1218"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1227" name="Group"/>
            <p:cNvGrpSpPr/>
            <p:nvPr/>
          </p:nvGrpSpPr>
          <p:grpSpPr>
            <a:xfrm flipH="1">
              <a:off x="0" y="5414431"/>
              <a:ext cx="1270000" cy="1270001"/>
              <a:chOff x="0" y="0"/>
              <a:chExt cx="1270000" cy="1270000"/>
            </a:xfrm>
          </p:grpSpPr>
          <p:sp>
            <p:nvSpPr>
              <p:cNvPr id="12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26" name="Group"/>
              <p:cNvGrpSpPr/>
              <p:nvPr/>
            </p:nvGrpSpPr>
            <p:grpSpPr>
              <a:xfrm>
                <a:off x="47625" y="45767"/>
                <a:ext cx="1174751" cy="1178466"/>
                <a:chOff x="0" y="0"/>
                <a:chExt cx="1174750" cy="1178465"/>
              </a:xfrm>
            </p:grpSpPr>
            <p:pic>
              <p:nvPicPr>
                <p:cNvPr id="1222"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1223"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1224"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1225"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1236" name="Group"/>
            <p:cNvGrpSpPr/>
            <p:nvPr/>
          </p:nvGrpSpPr>
          <p:grpSpPr>
            <a:xfrm flipH="1">
              <a:off x="0" y="2713565"/>
              <a:ext cx="1270000" cy="1270001"/>
              <a:chOff x="0" y="0"/>
              <a:chExt cx="1270000" cy="1270000"/>
            </a:xfrm>
          </p:grpSpPr>
          <p:sp>
            <p:nvSpPr>
              <p:cNvPr id="12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35" name="Group"/>
              <p:cNvGrpSpPr/>
              <p:nvPr/>
            </p:nvGrpSpPr>
            <p:grpSpPr>
              <a:xfrm>
                <a:off x="63500" y="30985"/>
                <a:ext cx="1111251" cy="1217225"/>
                <a:chOff x="0" y="0"/>
                <a:chExt cx="1111250" cy="1217223"/>
              </a:xfrm>
            </p:grpSpPr>
            <p:pic>
              <p:nvPicPr>
                <p:cNvPr id="1229"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1230"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1231"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1232"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1233"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1234"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Image" descr="Image"/>
          <p:cNvPicPr>
            <a:picLocks noChangeAspect="1"/>
          </p:cNvPicPr>
          <p:nvPr/>
        </p:nvPicPr>
        <p:blipFill>
          <a:blip r:embed="rId3">
            <a:extLst/>
          </a:blip>
          <a:stretch>
            <a:fillRect/>
          </a:stretch>
        </p:blipFill>
        <p:spPr>
          <a:xfrm>
            <a:off x="435170" y="4149244"/>
            <a:ext cx="1270001" cy="1826518"/>
          </a:xfrm>
          <a:prstGeom prst="rect">
            <a:avLst/>
          </a:prstGeom>
          <a:ln w="12700">
            <a:miter lim="400000"/>
          </a:ln>
        </p:spPr>
      </p:pic>
      <p:pic>
        <p:nvPicPr>
          <p:cNvPr id="127" name="Image" descr="Image"/>
          <p:cNvPicPr>
            <a:picLocks noChangeAspect="1"/>
          </p:cNvPicPr>
          <p:nvPr/>
        </p:nvPicPr>
        <p:blipFill>
          <a:blip r:embed="rId4">
            <a:extLst/>
          </a:blip>
          <a:stretch>
            <a:fillRect/>
          </a:stretch>
        </p:blipFill>
        <p:spPr>
          <a:xfrm>
            <a:off x="10828387" y="3895797"/>
            <a:ext cx="1599618" cy="1962006"/>
          </a:xfrm>
          <a:prstGeom prst="rect">
            <a:avLst/>
          </a:prstGeom>
          <a:ln w="12700">
            <a:miter lim="400000"/>
          </a:ln>
        </p:spPr>
      </p:pic>
      <p:sp>
        <p:nvSpPr>
          <p:cNvPr id="128" name="Quote Bubble"/>
          <p:cNvSpPr/>
          <p:nvPr/>
        </p:nvSpPr>
        <p:spPr>
          <a:xfrm>
            <a:off x="1498133" y="1127995"/>
            <a:ext cx="3175001" cy="2286001"/>
          </a:xfrm>
          <a:prstGeom prst="wedgeEllipseCallout">
            <a:avLst>
              <a:gd name="adj1" fmla="val -50900"/>
              <a:gd name="adj2" fmla="val 76398"/>
            </a:avLst>
          </a:prstGeom>
          <a:solidFill>
            <a:schemeClr val="accent1"/>
          </a:solidFill>
          <a:ln w="152400">
            <a:solidFill>
              <a:srgbClr val="000000"/>
            </a:solidFill>
            <a:miter lim="400000"/>
          </a:ln>
        </p:spPr>
        <p:txBody>
          <a:bodyPr lIns="50800" tIns="50800" rIns="50800" bIns="50800" anchor="ctr"/>
          <a:lstStyle/>
          <a:p>
            <a:pPr>
              <a:defRPr sz="5700">
                <a:solidFill>
                  <a:srgbClr val="FFFFFF"/>
                </a:solidFill>
              </a:defRPr>
            </a:pPr>
          </a:p>
        </p:txBody>
      </p:sp>
      <p:sp>
        <p:nvSpPr>
          <p:cNvPr id="129" name="Quote Bubble"/>
          <p:cNvSpPr/>
          <p:nvPr/>
        </p:nvSpPr>
        <p:spPr>
          <a:xfrm flipH="1">
            <a:off x="7774187" y="1102368"/>
            <a:ext cx="3181064" cy="2286001"/>
          </a:xfrm>
          <a:prstGeom prst="wedgeEllipseCallout">
            <a:avLst>
              <a:gd name="adj1" fmla="val -50975"/>
              <a:gd name="adj2" fmla="val 78658"/>
            </a:avLst>
          </a:prstGeom>
          <a:solidFill>
            <a:schemeClr val="accent3"/>
          </a:solidFill>
          <a:ln w="152400">
            <a:solidFill>
              <a:srgbClr val="000000"/>
            </a:solidFill>
            <a:miter lim="400000"/>
          </a:ln>
        </p:spPr>
        <p:txBody>
          <a:bodyPr lIns="50800" tIns="50800" rIns="50800" bIns="50800" anchor="ctr"/>
          <a:lstStyle/>
          <a:p>
            <a:pPr>
              <a:defRPr sz="5700">
                <a:solidFill>
                  <a:srgbClr val="FFFFFF"/>
                </a:solidFill>
              </a:defRPr>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24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24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289" name="Group"/>
          <p:cNvGrpSpPr/>
          <p:nvPr/>
        </p:nvGrpSpPr>
        <p:grpSpPr>
          <a:xfrm>
            <a:off x="143751" y="171451"/>
            <a:ext cx="1270001" cy="9410697"/>
            <a:chOff x="0" y="0"/>
            <a:chExt cx="1270000" cy="9410696"/>
          </a:xfrm>
        </p:grpSpPr>
        <p:grpSp>
          <p:nvGrpSpPr>
            <p:cNvPr id="1248" name="Group"/>
            <p:cNvGrpSpPr/>
            <p:nvPr/>
          </p:nvGrpSpPr>
          <p:grpSpPr>
            <a:xfrm flipH="1">
              <a:off x="0" y="0"/>
              <a:ext cx="1270000" cy="1270000"/>
              <a:chOff x="0" y="0"/>
              <a:chExt cx="1270000" cy="1270000"/>
            </a:xfrm>
          </p:grpSpPr>
          <p:sp>
            <p:nvSpPr>
              <p:cNvPr id="12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47" name="Group"/>
              <p:cNvGrpSpPr/>
              <p:nvPr/>
            </p:nvGrpSpPr>
            <p:grpSpPr>
              <a:xfrm>
                <a:off x="46001" y="46001"/>
                <a:ext cx="1177998" cy="1177998"/>
                <a:chOff x="0" y="0"/>
                <a:chExt cx="1177997" cy="1177997"/>
              </a:xfrm>
            </p:grpSpPr>
            <p:pic>
              <p:nvPicPr>
                <p:cNvPr id="124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24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251" name="Group"/>
            <p:cNvGrpSpPr/>
            <p:nvPr/>
          </p:nvGrpSpPr>
          <p:grpSpPr>
            <a:xfrm flipH="1">
              <a:off x="0" y="6776780"/>
              <a:ext cx="1270000" cy="1270001"/>
              <a:chOff x="0" y="0"/>
              <a:chExt cx="1270000" cy="1270000"/>
            </a:xfrm>
          </p:grpSpPr>
          <p:sp>
            <p:nvSpPr>
              <p:cNvPr id="12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25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254" name="Group"/>
            <p:cNvGrpSpPr/>
            <p:nvPr/>
          </p:nvGrpSpPr>
          <p:grpSpPr>
            <a:xfrm flipH="1">
              <a:off x="0" y="8140696"/>
              <a:ext cx="1270000" cy="1270001"/>
              <a:chOff x="0" y="0"/>
              <a:chExt cx="1270000" cy="1270000"/>
            </a:xfrm>
          </p:grpSpPr>
          <p:sp>
            <p:nvSpPr>
              <p:cNvPr id="12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25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264" name="Group"/>
            <p:cNvGrpSpPr/>
            <p:nvPr/>
          </p:nvGrpSpPr>
          <p:grpSpPr>
            <a:xfrm flipH="1">
              <a:off x="0" y="1356782"/>
              <a:ext cx="1270000" cy="1270001"/>
              <a:chOff x="0" y="0"/>
              <a:chExt cx="1270000" cy="1270000"/>
            </a:xfrm>
          </p:grpSpPr>
          <p:sp>
            <p:nvSpPr>
              <p:cNvPr id="12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63" name="Group"/>
              <p:cNvGrpSpPr/>
              <p:nvPr/>
            </p:nvGrpSpPr>
            <p:grpSpPr>
              <a:xfrm flipH="1">
                <a:off x="47625" y="56900"/>
                <a:ext cx="1174751" cy="1156200"/>
                <a:chOff x="0" y="0"/>
                <a:chExt cx="1174749" cy="1156199"/>
              </a:xfrm>
            </p:grpSpPr>
            <p:pic>
              <p:nvPicPr>
                <p:cNvPr id="125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25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25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25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26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26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26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272" name="Group"/>
            <p:cNvGrpSpPr/>
            <p:nvPr/>
          </p:nvGrpSpPr>
          <p:grpSpPr>
            <a:xfrm flipH="1">
              <a:off x="0" y="4057648"/>
              <a:ext cx="1270000" cy="1270001"/>
              <a:chOff x="0" y="0"/>
              <a:chExt cx="1270000" cy="1270000"/>
            </a:xfrm>
          </p:grpSpPr>
          <p:sp>
            <p:nvSpPr>
              <p:cNvPr id="12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71" name="Group"/>
              <p:cNvGrpSpPr/>
              <p:nvPr/>
            </p:nvGrpSpPr>
            <p:grpSpPr>
              <a:xfrm>
                <a:off x="47624" y="74251"/>
                <a:ext cx="1174751" cy="1129000"/>
                <a:chOff x="0" y="0"/>
                <a:chExt cx="1174749" cy="1128998"/>
              </a:xfrm>
            </p:grpSpPr>
            <p:pic>
              <p:nvPicPr>
                <p:cNvPr id="126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26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26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26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27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279" name="Group"/>
            <p:cNvGrpSpPr/>
            <p:nvPr/>
          </p:nvGrpSpPr>
          <p:grpSpPr>
            <a:xfrm flipH="1">
              <a:off x="0" y="5414431"/>
              <a:ext cx="1270000" cy="1270001"/>
              <a:chOff x="0" y="0"/>
              <a:chExt cx="1270000" cy="1270000"/>
            </a:xfrm>
          </p:grpSpPr>
          <p:sp>
            <p:nvSpPr>
              <p:cNvPr id="12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78" name="Group"/>
              <p:cNvGrpSpPr/>
              <p:nvPr/>
            </p:nvGrpSpPr>
            <p:grpSpPr>
              <a:xfrm>
                <a:off x="47625" y="45767"/>
                <a:ext cx="1174751" cy="1178466"/>
                <a:chOff x="0" y="0"/>
                <a:chExt cx="1174750" cy="1178465"/>
              </a:xfrm>
            </p:grpSpPr>
            <p:pic>
              <p:nvPicPr>
                <p:cNvPr id="127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27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27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27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288" name="Group"/>
            <p:cNvGrpSpPr/>
            <p:nvPr/>
          </p:nvGrpSpPr>
          <p:grpSpPr>
            <a:xfrm flipH="1">
              <a:off x="0" y="2713565"/>
              <a:ext cx="1270000" cy="1270001"/>
              <a:chOff x="0" y="0"/>
              <a:chExt cx="1270000" cy="1270000"/>
            </a:xfrm>
          </p:grpSpPr>
          <p:sp>
            <p:nvSpPr>
              <p:cNvPr id="12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87" name="Group"/>
              <p:cNvGrpSpPr/>
              <p:nvPr/>
            </p:nvGrpSpPr>
            <p:grpSpPr>
              <a:xfrm>
                <a:off x="63500" y="30985"/>
                <a:ext cx="1111251" cy="1217225"/>
                <a:chOff x="0" y="0"/>
                <a:chExt cx="1111250" cy="1217223"/>
              </a:xfrm>
            </p:grpSpPr>
            <p:pic>
              <p:nvPicPr>
                <p:cNvPr id="128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28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28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28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28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28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335" name="Group"/>
          <p:cNvGrpSpPr/>
          <p:nvPr/>
        </p:nvGrpSpPr>
        <p:grpSpPr>
          <a:xfrm>
            <a:off x="11578348" y="171451"/>
            <a:ext cx="1270001" cy="9410698"/>
            <a:chOff x="0" y="0"/>
            <a:chExt cx="1270000" cy="9410696"/>
          </a:xfrm>
        </p:grpSpPr>
        <p:grpSp>
          <p:nvGrpSpPr>
            <p:cNvPr id="1294" name="Group"/>
            <p:cNvGrpSpPr/>
            <p:nvPr/>
          </p:nvGrpSpPr>
          <p:grpSpPr>
            <a:xfrm flipH="1">
              <a:off x="0" y="0"/>
              <a:ext cx="1270000" cy="1270000"/>
              <a:chOff x="0" y="0"/>
              <a:chExt cx="1270000" cy="1270000"/>
            </a:xfrm>
          </p:grpSpPr>
          <p:sp>
            <p:nvSpPr>
              <p:cNvPr id="12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293" name="Group"/>
              <p:cNvGrpSpPr/>
              <p:nvPr/>
            </p:nvGrpSpPr>
            <p:grpSpPr>
              <a:xfrm>
                <a:off x="46001" y="46001"/>
                <a:ext cx="1177998" cy="1177998"/>
                <a:chOff x="0" y="0"/>
                <a:chExt cx="1177997" cy="1177997"/>
              </a:xfrm>
            </p:grpSpPr>
            <p:pic>
              <p:nvPicPr>
                <p:cNvPr id="129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29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297" name="Group"/>
            <p:cNvGrpSpPr/>
            <p:nvPr/>
          </p:nvGrpSpPr>
          <p:grpSpPr>
            <a:xfrm flipH="1">
              <a:off x="0" y="6776780"/>
              <a:ext cx="1270000" cy="1270001"/>
              <a:chOff x="0" y="0"/>
              <a:chExt cx="1270000" cy="1270000"/>
            </a:xfrm>
          </p:grpSpPr>
          <p:sp>
            <p:nvSpPr>
              <p:cNvPr id="12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29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300" name="Group"/>
            <p:cNvGrpSpPr/>
            <p:nvPr/>
          </p:nvGrpSpPr>
          <p:grpSpPr>
            <a:xfrm flipH="1">
              <a:off x="0" y="8140696"/>
              <a:ext cx="1270000" cy="1270001"/>
              <a:chOff x="0" y="0"/>
              <a:chExt cx="1270000" cy="1270000"/>
            </a:xfrm>
          </p:grpSpPr>
          <p:sp>
            <p:nvSpPr>
              <p:cNvPr id="12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29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310" name="Group"/>
            <p:cNvGrpSpPr/>
            <p:nvPr/>
          </p:nvGrpSpPr>
          <p:grpSpPr>
            <a:xfrm flipH="1">
              <a:off x="0" y="1356782"/>
              <a:ext cx="1270000" cy="1270001"/>
              <a:chOff x="0" y="0"/>
              <a:chExt cx="1270000" cy="1270000"/>
            </a:xfrm>
          </p:grpSpPr>
          <p:sp>
            <p:nvSpPr>
              <p:cNvPr id="13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09" name="Group"/>
              <p:cNvGrpSpPr/>
              <p:nvPr/>
            </p:nvGrpSpPr>
            <p:grpSpPr>
              <a:xfrm flipH="1">
                <a:off x="47625" y="56900"/>
                <a:ext cx="1174751" cy="1156200"/>
                <a:chOff x="0" y="0"/>
                <a:chExt cx="1174749" cy="1156199"/>
              </a:xfrm>
            </p:grpSpPr>
            <p:pic>
              <p:nvPicPr>
                <p:cNvPr id="130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30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30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30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30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30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30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318" name="Group"/>
            <p:cNvGrpSpPr/>
            <p:nvPr/>
          </p:nvGrpSpPr>
          <p:grpSpPr>
            <a:xfrm flipH="1">
              <a:off x="0" y="4057648"/>
              <a:ext cx="1270000" cy="1270001"/>
              <a:chOff x="0" y="0"/>
              <a:chExt cx="1270000" cy="1270000"/>
            </a:xfrm>
          </p:grpSpPr>
          <p:sp>
            <p:nvSpPr>
              <p:cNvPr id="13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17" name="Group"/>
              <p:cNvGrpSpPr/>
              <p:nvPr/>
            </p:nvGrpSpPr>
            <p:grpSpPr>
              <a:xfrm>
                <a:off x="47624" y="74251"/>
                <a:ext cx="1174751" cy="1129000"/>
                <a:chOff x="0" y="0"/>
                <a:chExt cx="1174749" cy="1128998"/>
              </a:xfrm>
            </p:grpSpPr>
            <p:pic>
              <p:nvPicPr>
                <p:cNvPr id="131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31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31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31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31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325" name="Group"/>
            <p:cNvGrpSpPr/>
            <p:nvPr/>
          </p:nvGrpSpPr>
          <p:grpSpPr>
            <a:xfrm flipH="1">
              <a:off x="0" y="5414431"/>
              <a:ext cx="1270000" cy="1270001"/>
              <a:chOff x="0" y="0"/>
              <a:chExt cx="1270000" cy="1270000"/>
            </a:xfrm>
          </p:grpSpPr>
          <p:sp>
            <p:nvSpPr>
              <p:cNvPr id="13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24" name="Group"/>
              <p:cNvGrpSpPr/>
              <p:nvPr/>
            </p:nvGrpSpPr>
            <p:grpSpPr>
              <a:xfrm>
                <a:off x="47625" y="45767"/>
                <a:ext cx="1174751" cy="1178466"/>
                <a:chOff x="0" y="0"/>
                <a:chExt cx="1174750" cy="1178465"/>
              </a:xfrm>
            </p:grpSpPr>
            <p:pic>
              <p:nvPicPr>
                <p:cNvPr id="132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32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32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32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334" name="Group"/>
            <p:cNvGrpSpPr/>
            <p:nvPr/>
          </p:nvGrpSpPr>
          <p:grpSpPr>
            <a:xfrm flipH="1">
              <a:off x="0" y="2713565"/>
              <a:ext cx="1270000" cy="1270001"/>
              <a:chOff x="0" y="0"/>
              <a:chExt cx="1270000" cy="1270000"/>
            </a:xfrm>
          </p:grpSpPr>
          <p:sp>
            <p:nvSpPr>
              <p:cNvPr id="13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33" name="Group"/>
              <p:cNvGrpSpPr/>
              <p:nvPr/>
            </p:nvGrpSpPr>
            <p:grpSpPr>
              <a:xfrm>
                <a:off x="63500" y="30985"/>
                <a:ext cx="1111251" cy="1217225"/>
                <a:chOff x="0" y="0"/>
                <a:chExt cx="1111250" cy="1217223"/>
              </a:xfrm>
            </p:grpSpPr>
            <p:pic>
              <p:nvPicPr>
                <p:cNvPr id="132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32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32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33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33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33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346" name="Group"/>
          <p:cNvGrpSpPr/>
          <p:nvPr/>
        </p:nvGrpSpPr>
        <p:grpSpPr>
          <a:xfrm>
            <a:off x="4624581" y="5189735"/>
            <a:ext cx="3742570" cy="3721479"/>
            <a:chOff x="0" y="0"/>
            <a:chExt cx="3742568" cy="3721477"/>
          </a:xfrm>
        </p:grpSpPr>
        <p:pic>
          <p:nvPicPr>
            <p:cNvPr id="1336" name="Image" descr="Image"/>
            <p:cNvPicPr>
              <a:picLocks noChangeAspect="1"/>
            </p:cNvPicPr>
            <p:nvPr/>
          </p:nvPicPr>
          <p:blipFill>
            <a:blip r:embed="rId8">
              <a:extLst/>
            </a:blip>
            <a:stretch>
              <a:fillRect/>
            </a:stretch>
          </p:blipFill>
          <p:spPr>
            <a:xfrm>
              <a:off x="3208179" y="772786"/>
              <a:ext cx="448407" cy="640582"/>
            </a:xfrm>
            <a:prstGeom prst="rect">
              <a:avLst/>
            </a:prstGeom>
            <a:ln w="12700" cap="flat">
              <a:noFill/>
              <a:miter lim="400000"/>
            </a:ln>
            <a:effectLst/>
          </p:spPr>
        </p:pic>
        <p:pic>
          <p:nvPicPr>
            <p:cNvPr id="1337" name="Image" descr="Image"/>
            <p:cNvPicPr>
              <a:picLocks noChangeAspect="1"/>
            </p:cNvPicPr>
            <p:nvPr/>
          </p:nvPicPr>
          <p:blipFill>
            <a:blip r:embed="rId9">
              <a:extLst/>
            </a:blip>
            <a:stretch>
              <a:fillRect/>
            </a:stretch>
          </p:blipFill>
          <p:spPr>
            <a:xfrm>
              <a:off x="2534925" y="0"/>
              <a:ext cx="515515" cy="681215"/>
            </a:xfrm>
            <a:prstGeom prst="rect">
              <a:avLst/>
            </a:prstGeom>
            <a:ln w="12700" cap="flat">
              <a:noFill/>
              <a:miter lim="400000"/>
            </a:ln>
            <a:effectLst/>
          </p:spPr>
        </p:pic>
        <p:pic>
          <p:nvPicPr>
            <p:cNvPr id="1338" name="Image" descr="Image"/>
            <p:cNvPicPr>
              <a:picLocks noChangeAspect="1"/>
            </p:cNvPicPr>
            <p:nvPr/>
          </p:nvPicPr>
          <p:blipFill>
            <a:blip r:embed="rId10">
              <a:extLst/>
            </a:blip>
            <a:stretch>
              <a:fillRect/>
            </a:stretch>
          </p:blipFill>
          <p:spPr>
            <a:xfrm>
              <a:off x="1318219" y="1089"/>
              <a:ext cx="471044" cy="679037"/>
            </a:xfrm>
            <a:prstGeom prst="rect">
              <a:avLst/>
            </a:prstGeom>
            <a:ln w="12700" cap="flat">
              <a:noFill/>
              <a:miter lim="400000"/>
            </a:ln>
            <a:effectLst/>
          </p:spPr>
        </p:pic>
        <p:pic>
          <p:nvPicPr>
            <p:cNvPr id="1339" name="Image" descr="Image"/>
            <p:cNvPicPr>
              <a:picLocks noChangeAspect="1"/>
            </p:cNvPicPr>
            <p:nvPr/>
          </p:nvPicPr>
          <p:blipFill>
            <a:blip r:embed="rId11">
              <a:extLst/>
            </a:blip>
            <a:stretch>
              <a:fillRect/>
            </a:stretch>
          </p:blipFill>
          <p:spPr>
            <a:xfrm>
              <a:off x="2601903" y="2345250"/>
              <a:ext cx="412163" cy="588237"/>
            </a:xfrm>
            <a:prstGeom prst="rect">
              <a:avLst/>
            </a:prstGeom>
            <a:ln w="12700" cap="flat">
              <a:noFill/>
              <a:miter lim="400000"/>
            </a:ln>
            <a:effectLst/>
          </p:spPr>
        </p:pic>
        <p:pic>
          <p:nvPicPr>
            <p:cNvPr id="1340" name="Image" descr="Image"/>
            <p:cNvPicPr>
              <a:picLocks noChangeAspect="1"/>
            </p:cNvPicPr>
            <p:nvPr/>
          </p:nvPicPr>
          <p:blipFill>
            <a:blip r:embed="rId12">
              <a:extLst/>
            </a:blip>
            <a:stretch>
              <a:fillRect/>
            </a:stretch>
          </p:blipFill>
          <p:spPr>
            <a:xfrm>
              <a:off x="2542770" y="758856"/>
              <a:ext cx="499825" cy="668441"/>
            </a:xfrm>
            <a:prstGeom prst="rect">
              <a:avLst/>
            </a:prstGeom>
            <a:ln w="12700" cap="flat">
              <a:noFill/>
              <a:miter lim="400000"/>
            </a:ln>
            <a:effectLst/>
          </p:spPr>
        </p:pic>
        <p:pic>
          <p:nvPicPr>
            <p:cNvPr id="1341" name="Image" descr="Image"/>
            <p:cNvPicPr>
              <a:picLocks noChangeAspect="1"/>
            </p:cNvPicPr>
            <p:nvPr/>
          </p:nvPicPr>
          <p:blipFill>
            <a:blip r:embed="rId13">
              <a:extLst/>
            </a:blip>
            <a:stretch>
              <a:fillRect/>
            </a:stretch>
          </p:blipFill>
          <p:spPr>
            <a:xfrm>
              <a:off x="1991892" y="2246800"/>
              <a:ext cx="373364" cy="668441"/>
            </a:xfrm>
            <a:prstGeom prst="rect">
              <a:avLst/>
            </a:prstGeom>
            <a:ln w="12700" cap="flat">
              <a:noFill/>
              <a:miter lim="400000"/>
            </a:ln>
            <a:effectLst/>
          </p:spPr>
        </p:pic>
        <p:pic>
          <p:nvPicPr>
            <p:cNvPr id="1342" name="Image" descr="Image"/>
            <p:cNvPicPr>
              <a:picLocks noChangeAspect="1"/>
            </p:cNvPicPr>
            <p:nvPr/>
          </p:nvPicPr>
          <p:blipFill>
            <a:blip r:embed="rId14">
              <a:extLst/>
            </a:blip>
            <a:stretch>
              <a:fillRect/>
            </a:stretch>
          </p:blipFill>
          <p:spPr>
            <a:xfrm>
              <a:off x="128878" y="1546066"/>
              <a:ext cx="427562" cy="668441"/>
            </a:xfrm>
            <a:prstGeom prst="rect">
              <a:avLst/>
            </a:prstGeom>
            <a:ln w="12700" cap="flat">
              <a:noFill/>
              <a:miter lim="400000"/>
            </a:ln>
            <a:effectLst/>
          </p:spPr>
        </p:pic>
        <p:pic>
          <p:nvPicPr>
            <p:cNvPr id="1343" name="Image" descr="Image"/>
            <p:cNvPicPr>
              <a:picLocks noChangeAspect="1"/>
            </p:cNvPicPr>
            <p:nvPr/>
          </p:nvPicPr>
          <p:blipFill>
            <a:blip r:embed="rId15">
              <a:extLst/>
            </a:blip>
            <a:stretch>
              <a:fillRect/>
            </a:stretch>
          </p:blipFill>
          <p:spPr>
            <a:xfrm>
              <a:off x="3208179" y="3095828"/>
              <a:ext cx="534390" cy="605352"/>
            </a:xfrm>
            <a:prstGeom prst="rect">
              <a:avLst/>
            </a:prstGeom>
            <a:ln w="12700" cap="flat">
              <a:noFill/>
              <a:miter lim="400000"/>
            </a:ln>
            <a:effectLst/>
          </p:spPr>
        </p:pic>
        <p:pic>
          <p:nvPicPr>
            <p:cNvPr id="1344" name="Image" descr="Image"/>
            <p:cNvPicPr>
              <a:picLocks noChangeAspect="1"/>
            </p:cNvPicPr>
            <p:nvPr/>
          </p:nvPicPr>
          <p:blipFill>
            <a:blip r:embed="rId14">
              <a:extLst/>
            </a:blip>
            <a:stretch>
              <a:fillRect/>
            </a:stretch>
          </p:blipFill>
          <p:spPr>
            <a:xfrm>
              <a:off x="1358577" y="3111251"/>
              <a:ext cx="390327" cy="610227"/>
            </a:xfrm>
            <a:prstGeom prst="rect">
              <a:avLst/>
            </a:prstGeom>
            <a:ln w="12700" cap="flat">
              <a:noFill/>
              <a:miter lim="400000"/>
            </a:ln>
            <a:effectLst/>
          </p:spPr>
        </p:pic>
        <p:pic>
          <p:nvPicPr>
            <p:cNvPr id="1345" name="Image" descr="Image"/>
            <p:cNvPicPr>
              <a:picLocks noChangeAspect="1"/>
            </p:cNvPicPr>
            <p:nvPr/>
          </p:nvPicPr>
          <p:blipFill>
            <a:blip r:embed="rId16">
              <a:extLst/>
            </a:blip>
            <a:stretch>
              <a:fillRect/>
            </a:stretch>
          </p:blipFill>
          <p:spPr>
            <a:xfrm>
              <a:off x="0" y="6387"/>
              <a:ext cx="535211" cy="668440"/>
            </a:xfrm>
            <a:prstGeom prst="rect">
              <a:avLst/>
            </a:prstGeom>
            <a:ln w="12700" cap="flat">
              <a:noFill/>
              <a:miter lim="400000"/>
            </a:ln>
            <a:effectLst/>
          </p:spPr>
        </p:pic>
      </p:grpSp>
      <p:grpSp>
        <p:nvGrpSpPr>
          <p:cNvPr id="1367" name="Group"/>
          <p:cNvGrpSpPr/>
          <p:nvPr/>
        </p:nvGrpSpPr>
        <p:grpSpPr>
          <a:xfrm>
            <a:off x="2124125" y="3617924"/>
            <a:ext cx="1619137" cy="2517752"/>
            <a:chOff x="0" y="0"/>
            <a:chExt cx="1619135" cy="2517750"/>
          </a:xfrm>
        </p:grpSpPr>
        <p:pic>
          <p:nvPicPr>
            <p:cNvPr id="1347" name="Image" descr="Image"/>
            <p:cNvPicPr>
              <a:picLocks noChangeAspect="1"/>
            </p:cNvPicPr>
            <p:nvPr/>
          </p:nvPicPr>
          <p:blipFill>
            <a:blip r:embed="rId17">
              <a:extLst/>
            </a:blip>
            <a:stretch>
              <a:fillRect/>
            </a:stretch>
          </p:blipFill>
          <p:spPr>
            <a:xfrm>
              <a:off x="1194054" y="2015062"/>
              <a:ext cx="360916" cy="498553"/>
            </a:xfrm>
            <a:prstGeom prst="rect">
              <a:avLst/>
            </a:prstGeom>
            <a:ln w="12700" cap="flat">
              <a:noFill/>
              <a:miter lim="400000"/>
            </a:ln>
            <a:effectLst/>
          </p:spPr>
        </p:pic>
        <p:pic>
          <p:nvPicPr>
            <p:cNvPr id="1348"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1349" name="Image" descr="Image"/>
            <p:cNvPicPr>
              <a:picLocks noChangeAspect="1"/>
            </p:cNvPicPr>
            <p:nvPr/>
          </p:nvPicPr>
          <p:blipFill>
            <a:blip r:embed="rId19">
              <a:extLst/>
            </a:blip>
            <a:stretch>
              <a:fillRect/>
            </a:stretch>
          </p:blipFill>
          <p:spPr>
            <a:xfrm>
              <a:off x="1179453" y="1540675"/>
              <a:ext cx="390119" cy="463619"/>
            </a:xfrm>
            <a:prstGeom prst="rect">
              <a:avLst/>
            </a:prstGeom>
            <a:ln w="12700" cap="flat">
              <a:noFill/>
              <a:miter lim="400000"/>
            </a:ln>
            <a:effectLst/>
          </p:spPr>
        </p:pic>
        <p:pic>
          <p:nvPicPr>
            <p:cNvPr id="1350"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1351"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1352"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1353"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1354"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1355"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1356"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1357"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1358"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1359" name="Image" descr="Image"/>
            <p:cNvPicPr>
              <a:picLocks noChangeAspect="1"/>
            </p:cNvPicPr>
            <p:nvPr/>
          </p:nvPicPr>
          <p:blipFill>
            <a:blip r:embed="rId29">
              <a:extLst/>
            </a:blip>
            <a:stretch>
              <a:fillRect/>
            </a:stretch>
          </p:blipFill>
          <p:spPr>
            <a:xfrm>
              <a:off x="429968" y="59719"/>
              <a:ext cx="316563" cy="488035"/>
            </a:xfrm>
            <a:prstGeom prst="rect">
              <a:avLst/>
            </a:prstGeom>
            <a:ln w="12700" cap="flat">
              <a:noFill/>
              <a:miter lim="400000"/>
            </a:ln>
            <a:effectLst/>
          </p:spPr>
        </p:pic>
        <p:pic>
          <p:nvPicPr>
            <p:cNvPr id="1360"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1361"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1362" name="Image" descr="Image"/>
            <p:cNvPicPr>
              <a:picLocks noChangeAspect="1"/>
            </p:cNvPicPr>
            <p:nvPr/>
          </p:nvPicPr>
          <p:blipFill>
            <a:blip r:embed="rId9">
              <a:extLst/>
            </a:blip>
            <a:stretch>
              <a:fillRect/>
            </a:stretch>
          </p:blipFill>
          <p:spPr>
            <a:xfrm>
              <a:off x="1192732" y="550684"/>
              <a:ext cx="363560" cy="480420"/>
            </a:xfrm>
            <a:prstGeom prst="rect">
              <a:avLst/>
            </a:prstGeom>
            <a:ln w="12700" cap="flat">
              <a:noFill/>
              <a:miter lim="400000"/>
            </a:ln>
            <a:effectLst/>
          </p:spPr>
        </p:pic>
        <p:pic>
          <p:nvPicPr>
            <p:cNvPr id="1363"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1364"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1365"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1366"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37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7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419" name="Group"/>
          <p:cNvGrpSpPr/>
          <p:nvPr/>
        </p:nvGrpSpPr>
        <p:grpSpPr>
          <a:xfrm>
            <a:off x="143751" y="171451"/>
            <a:ext cx="1270001" cy="9410697"/>
            <a:chOff x="0" y="0"/>
            <a:chExt cx="1270000" cy="9410696"/>
          </a:xfrm>
        </p:grpSpPr>
        <p:grpSp>
          <p:nvGrpSpPr>
            <p:cNvPr id="1378" name="Group"/>
            <p:cNvGrpSpPr/>
            <p:nvPr/>
          </p:nvGrpSpPr>
          <p:grpSpPr>
            <a:xfrm flipH="1">
              <a:off x="0" y="0"/>
              <a:ext cx="1270000" cy="1270000"/>
              <a:chOff x="0" y="0"/>
              <a:chExt cx="1270000" cy="1270000"/>
            </a:xfrm>
          </p:grpSpPr>
          <p:sp>
            <p:nvSpPr>
              <p:cNvPr id="13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77" name="Group"/>
              <p:cNvGrpSpPr/>
              <p:nvPr/>
            </p:nvGrpSpPr>
            <p:grpSpPr>
              <a:xfrm>
                <a:off x="46001" y="46001"/>
                <a:ext cx="1177998" cy="1177998"/>
                <a:chOff x="0" y="0"/>
                <a:chExt cx="1177997" cy="1177997"/>
              </a:xfrm>
            </p:grpSpPr>
            <p:pic>
              <p:nvPicPr>
                <p:cNvPr id="137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37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381" name="Group"/>
            <p:cNvGrpSpPr/>
            <p:nvPr/>
          </p:nvGrpSpPr>
          <p:grpSpPr>
            <a:xfrm flipH="1">
              <a:off x="0" y="6776780"/>
              <a:ext cx="1270000" cy="1270001"/>
              <a:chOff x="0" y="0"/>
              <a:chExt cx="1270000" cy="1270000"/>
            </a:xfrm>
          </p:grpSpPr>
          <p:sp>
            <p:nvSpPr>
              <p:cNvPr id="13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38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384" name="Group"/>
            <p:cNvGrpSpPr/>
            <p:nvPr/>
          </p:nvGrpSpPr>
          <p:grpSpPr>
            <a:xfrm flipH="1">
              <a:off x="0" y="8140696"/>
              <a:ext cx="1270000" cy="1270001"/>
              <a:chOff x="0" y="0"/>
              <a:chExt cx="1270000" cy="1270000"/>
            </a:xfrm>
          </p:grpSpPr>
          <p:sp>
            <p:nvSpPr>
              <p:cNvPr id="13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38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394" name="Group"/>
            <p:cNvGrpSpPr/>
            <p:nvPr/>
          </p:nvGrpSpPr>
          <p:grpSpPr>
            <a:xfrm flipH="1">
              <a:off x="0" y="1356782"/>
              <a:ext cx="1270000" cy="1270001"/>
              <a:chOff x="0" y="0"/>
              <a:chExt cx="1270000" cy="1270000"/>
            </a:xfrm>
          </p:grpSpPr>
          <p:sp>
            <p:nvSpPr>
              <p:cNvPr id="13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393" name="Group"/>
              <p:cNvGrpSpPr/>
              <p:nvPr/>
            </p:nvGrpSpPr>
            <p:grpSpPr>
              <a:xfrm flipH="1">
                <a:off x="47625" y="56900"/>
                <a:ext cx="1174751" cy="1156200"/>
                <a:chOff x="0" y="0"/>
                <a:chExt cx="1174749" cy="1156199"/>
              </a:xfrm>
            </p:grpSpPr>
            <p:pic>
              <p:nvPicPr>
                <p:cNvPr id="138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38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38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38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39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39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39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402" name="Group"/>
            <p:cNvGrpSpPr/>
            <p:nvPr/>
          </p:nvGrpSpPr>
          <p:grpSpPr>
            <a:xfrm flipH="1">
              <a:off x="0" y="4057648"/>
              <a:ext cx="1270000" cy="1270001"/>
              <a:chOff x="0" y="0"/>
              <a:chExt cx="1270000" cy="1270000"/>
            </a:xfrm>
          </p:grpSpPr>
          <p:sp>
            <p:nvSpPr>
              <p:cNvPr id="13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01" name="Group"/>
              <p:cNvGrpSpPr/>
              <p:nvPr/>
            </p:nvGrpSpPr>
            <p:grpSpPr>
              <a:xfrm>
                <a:off x="47624" y="74251"/>
                <a:ext cx="1174751" cy="1129000"/>
                <a:chOff x="0" y="0"/>
                <a:chExt cx="1174749" cy="1128998"/>
              </a:xfrm>
            </p:grpSpPr>
            <p:pic>
              <p:nvPicPr>
                <p:cNvPr id="139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39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39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39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40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409" name="Group"/>
            <p:cNvGrpSpPr/>
            <p:nvPr/>
          </p:nvGrpSpPr>
          <p:grpSpPr>
            <a:xfrm flipH="1">
              <a:off x="0" y="5414431"/>
              <a:ext cx="1270000" cy="1270001"/>
              <a:chOff x="0" y="0"/>
              <a:chExt cx="1270000" cy="1270000"/>
            </a:xfrm>
          </p:grpSpPr>
          <p:sp>
            <p:nvSpPr>
              <p:cNvPr id="14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08" name="Group"/>
              <p:cNvGrpSpPr/>
              <p:nvPr/>
            </p:nvGrpSpPr>
            <p:grpSpPr>
              <a:xfrm>
                <a:off x="47625" y="45767"/>
                <a:ext cx="1174751" cy="1178466"/>
                <a:chOff x="0" y="0"/>
                <a:chExt cx="1174750" cy="1178465"/>
              </a:xfrm>
            </p:grpSpPr>
            <p:pic>
              <p:nvPicPr>
                <p:cNvPr id="140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40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40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40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418" name="Group"/>
            <p:cNvGrpSpPr/>
            <p:nvPr/>
          </p:nvGrpSpPr>
          <p:grpSpPr>
            <a:xfrm flipH="1">
              <a:off x="0" y="2713565"/>
              <a:ext cx="1270000" cy="1270001"/>
              <a:chOff x="0" y="0"/>
              <a:chExt cx="1270000" cy="1270000"/>
            </a:xfrm>
          </p:grpSpPr>
          <p:sp>
            <p:nvSpPr>
              <p:cNvPr id="14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17" name="Group"/>
              <p:cNvGrpSpPr/>
              <p:nvPr/>
            </p:nvGrpSpPr>
            <p:grpSpPr>
              <a:xfrm>
                <a:off x="63500" y="30985"/>
                <a:ext cx="1111251" cy="1217225"/>
                <a:chOff x="0" y="0"/>
                <a:chExt cx="1111250" cy="1217223"/>
              </a:xfrm>
            </p:grpSpPr>
            <p:pic>
              <p:nvPicPr>
                <p:cNvPr id="141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41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41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41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41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41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465" name="Group"/>
          <p:cNvGrpSpPr/>
          <p:nvPr/>
        </p:nvGrpSpPr>
        <p:grpSpPr>
          <a:xfrm>
            <a:off x="11578348" y="171451"/>
            <a:ext cx="1270001" cy="9410698"/>
            <a:chOff x="0" y="0"/>
            <a:chExt cx="1270000" cy="9410696"/>
          </a:xfrm>
        </p:grpSpPr>
        <p:grpSp>
          <p:nvGrpSpPr>
            <p:cNvPr id="1424" name="Group"/>
            <p:cNvGrpSpPr/>
            <p:nvPr/>
          </p:nvGrpSpPr>
          <p:grpSpPr>
            <a:xfrm flipH="1">
              <a:off x="0" y="0"/>
              <a:ext cx="1270000" cy="1270000"/>
              <a:chOff x="0" y="0"/>
              <a:chExt cx="1270000" cy="1270000"/>
            </a:xfrm>
          </p:grpSpPr>
          <p:sp>
            <p:nvSpPr>
              <p:cNvPr id="14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23" name="Group"/>
              <p:cNvGrpSpPr/>
              <p:nvPr/>
            </p:nvGrpSpPr>
            <p:grpSpPr>
              <a:xfrm>
                <a:off x="46001" y="46001"/>
                <a:ext cx="1177998" cy="1177998"/>
                <a:chOff x="0" y="0"/>
                <a:chExt cx="1177997" cy="1177997"/>
              </a:xfrm>
            </p:grpSpPr>
            <p:pic>
              <p:nvPicPr>
                <p:cNvPr id="142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42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427" name="Group"/>
            <p:cNvGrpSpPr/>
            <p:nvPr/>
          </p:nvGrpSpPr>
          <p:grpSpPr>
            <a:xfrm flipH="1">
              <a:off x="0" y="6776780"/>
              <a:ext cx="1270000" cy="1270001"/>
              <a:chOff x="0" y="0"/>
              <a:chExt cx="1270000" cy="1270000"/>
            </a:xfrm>
          </p:grpSpPr>
          <p:sp>
            <p:nvSpPr>
              <p:cNvPr id="14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42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430" name="Group"/>
            <p:cNvGrpSpPr/>
            <p:nvPr/>
          </p:nvGrpSpPr>
          <p:grpSpPr>
            <a:xfrm flipH="1">
              <a:off x="0" y="8140696"/>
              <a:ext cx="1270000" cy="1270001"/>
              <a:chOff x="0" y="0"/>
              <a:chExt cx="1270000" cy="1270000"/>
            </a:xfrm>
          </p:grpSpPr>
          <p:sp>
            <p:nvSpPr>
              <p:cNvPr id="14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42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440" name="Group"/>
            <p:cNvGrpSpPr/>
            <p:nvPr/>
          </p:nvGrpSpPr>
          <p:grpSpPr>
            <a:xfrm flipH="1">
              <a:off x="0" y="1356782"/>
              <a:ext cx="1270000" cy="1270001"/>
              <a:chOff x="0" y="0"/>
              <a:chExt cx="1270000" cy="1270000"/>
            </a:xfrm>
          </p:grpSpPr>
          <p:sp>
            <p:nvSpPr>
              <p:cNvPr id="14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39" name="Group"/>
              <p:cNvGrpSpPr/>
              <p:nvPr/>
            </p:nvGrpSpPr>
            <p:grpSpPr>
              <a:xfrm flipH="1">
                <a:off x="47625" y="56900"/>
                <a:ext cx="1174751" cy="1156200"/>
                <a:chOff x="0" y="0"/>
                <a:chExt cx="1174749" cy="1156199"/>
              </a:xfrm>
            </p:grpSpPr>
            <p:pic>
              <p:nvPicPr>
                <p:cNvPr id="143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43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43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43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43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43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43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448" name="Group"/>
            <p:cNvGrpSpPr/>
            <p:nvPr/>
          </p:nvGrpSpPr>
          <p:grpSpPr>
            <a:xfrm flipH="1">
              <a:off x="0" y="4057648"/>
              <a:ext cx="1270000" cy="1270001"/>
              <a:chOff x="0" y="0"/>
              <a:chExt cx="1270000" cy="1270000"/>
            </a:xfrm>
          </p:grpSpPr>
          <p:sp>
            <p:nvSpPr>
              <p:cNvPr id="14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47" name="Group"/>
              <p:cNvGrpSpPr/>
              <p:nvPr/>
            </p:nvGrpSpPr>
            <p:grpSpPr>
              <a:xfrm>
                <a:off x="47624" y="74251"/>
                <a:ext cx="1174751" cy="1129000"/>
                <a:chOff x="0" y="0"/>
                <a:chExt cx="1174749" cy="1128998"/>
              </a:xfrm>
            </p:grpSpPr>
            <p:pic>
              <p:nvPicPr>
                <p:cNvPr id="144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44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44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44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44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455" name="Group"/>
            <p:cNvGrpSpPr/>
            <p:nvPr/>
          </p:nvGrpSpPr>
          <p:grpSpPr>
            <a:xfrm flipH="1">
              <a:off x="0" y="5414431"/>
              <a:ext cx="1270000" cy="1270001"/>
              <a:chOff x="0" y="0"/>
              <a:chExt cx="1270000" cy="1270000"/>
            </a:xfrm>
          </p:grpSpPr>
          <p:sp>
            <p:nvSpPr>
              <p:cNvPr id="14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54" name="Group"/>
              <p:cNvGrpSpPr/>
              <p:nvPr/>
            </p:nvGrpSpPr>
            <p:grpSpPr>
              <a:xfrm>
                <a:off x="47625" y="45767"/>
                <a:ext cx="1174751" cy="1178466"/>
                <a:chOff x="0" y="0"/>
                <a:chExt cx="1174750" cy="1178465"/>
              </a:xfrm>
            </p:grpSpPr>
            <p:pic>
              <p:nvPicPr>
                <p:cNvPr id="145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45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45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45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464" name="Group"/>
            <p:cNvGrpSpPr/>
            <p:nvPr/>
          </p:nvGrpSpPr>
          <p:grpSpPr>
            <a:xfrm flipH="1">
              <a:off x="0" y="2713565"/>
              <a:ext cx="1270000" cy="1270001"/>
              <a:chOff x="0" y="0"/>
              <a:chExt cx="1270000" cy="1270000"/>
            </a:xfrm>
          </p:grpSpPr>
          <p:sp>
            <p:nvSpPr>
              <p:cNvPr id="14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463" name="Group"/>
              <p:cNvGrpSpPr/>
              <p:nvPr/>
            </p:nvGrpSpPr>
            <p:grpSpPr>
              <a:xfrm>
                <a:off x="63500" y="30985"/>
                <a:ext cx="1111251" cy="1217225"/>
                <a:chOff x="0" y="0"/>
                <a:chExt cx="1111250" cy="1217223"/>
              </a:xfrm>
            </p:grpSpPr>
            <p:pic>
              <p:nvPicPr>
                <p:cNvPr id="145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45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45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46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46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46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486" name="Group"/>
          <p:cNvGrpSpPr/>
          <p:nvPr/>
        </p:nvGrpSpPr>
        <p:grpSpPr>
          <a:xfrm>
            <a:off x="2124125" y="3617924"/>
            <a:ext cx="1619137" cy="2517752"/>
            <a:chOff x="0" y="0"/>
            <a:chExt cx="1619135" cy="2517750"/>
          </a:xfrm>
        </p:grpSpPr>
        <p:pic>
          <p:nvPicPr>
            <p:cNvPr id="1466" name="Image" descr="Image"/>
            <p:cNvPicPr>
              <a:picLocks noChangeAspect="1"/>
            </p:cNvPicPr>
            <p:nvPr/>
          </p:nvPicPr>
          <p:blipFill>
            <a:blip r:embed="rId8">
              <a:extLst/>
            </a:blip>
            <a:stretch>
              <a:fillRect/>
            </a:stretch>
          </p:blipFill>
          <p:spPr>
            <a:xfrm>
              <a:off x="1194054" y="2015062"/>
              <a:ext cx="360916" cy="498553"/>
            </a:xfrm>
            <a:prstGeom prst="rect">
              <a:avLst/>
            </a:prstGeom>
            <a:ln w="12700" cap="flat">
              <a:noFill/>
              <a:miter lim="400000"/>
            </a:ln>
            <a:effectLst/>
          </p:spPr>
        </p:pic>
        <p:pic>
          <p:nvPicPr>
            <p:cNvPr id="1467"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1468" name="Image" descr="Image"/>
            <p:cNvPicPr>
              <a:picLocks noChangeAspect="1"/>
            </p:cNvPicPr>
            <p:nvPr/>
          </p:nvPicPr>
          <p:blipFill>
            <a:blip r:embed="rId10">
              <a:extLst/>
            </a:blip>
            <a:stretch>
              <a:fillRect/>
            </a:stretch>
          </p:blipFill>
          <p:spPr>
            <a:xfrm>
              <a:off x="1179453" y="1540675"/>
              <a:ext cx="390119" cy="463619"/>
            </a:xfrm>
            <a:prstGeom prst="rect">
              <a:avLst/>
            </a:prstGeom>
            <a:ln w="12700" cap="flat">
              <a:noFill/>
              <a:miter lim="400000"/>
            </a:ln>
            <a:effectLst/>
          </p:spPr>
        </p:pic>
        <p:pic>
          <p:nvPicPr>
            <p:cNvPr id="1469"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1470"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1471"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1472"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1473"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1474"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1475"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1476"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1477"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1478" name="Image" descr="Image"/>
            <p:cNvPicPr>
              <a:picLocks noChangeAspect="1"/>
            </p:cNvPicPr>
            <p:nvPr/>
          </p:nvPicPr>
          <p:blipFill>
            <a:blip r:embed="rId20">
              <a:extLst/>
            </a:blip>
            <a:stretch>
              <a:fillRect/>
            </a:stretch>
          </p:blipFill>
          <p:spPr>
            <a:xfrm>
              <a:off x="429968" y="59719"/>
              <a:ext cx="316563" cy="488035"/>
            </a:xfrm>
            <a:prstGeom prst="rect">
              <a:avLst/>
            </a:prstGeom>
            <a:ln w="12700" cap="flat">
              <a:noFill/>
              <a:miter lim="400000"/>
            </a:ln>
            <a:effectLst/>
          </p:spPr>
        </p:pic>
        <p:pic>
          <p:nvPicPr>
            <p:cNvPr id="1479"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1480"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1481" name="Image" descr="Image"/>
            <p:cNvPicPr>
              <a:picLocks noChangeAspect="1"/>
            </p:cNvPicPr>
            <p:nvPr/>
          </p:nvPicPr>
          <p:blipFill>
            <a:blip r:embed="rId23">
              <a:extLst/>
            </a:blip>
            <a:stretch>
              <a:fillRect/>
            </a:stretch>
          </p:blipFill>
          <p:spPr>
            <a:xfrm>
              <a:off x="1192732" y="550684"/>
              <a:ext cx="363560" cy="480420"/>
            </a:xfrm>
            <a:prstGeom prst="rect">
              <a:avLst/>
            </a:prstGeom>
            <a:ln w="12700" cap="flat">
              <a:noFill/>
              <a:miter lim="400000"/>
            </a:ln>
            <a:effectLst/>
          </p:spPr>
        </p:pic>
        <p:pic>
          <p:nvPicPr>
            <p:cNvPr id="1482"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1483"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1484"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1485"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1497" name="Group"/>
          <p:cNvGrpSpPr/>
          <p:nvPr/>
        </p:nvGrpSpPr>
        <p:grpSpPr>
          <a:xfrm>
            <a:off x="9342863" y="3617924"/>
            <a:ext cx="788538" cy="2517752"/>
            <a:chOff x="0" y="0"/>
            <a:chExt cx="788537" cy="2517750"/>
          </a:xfrm>
        </p:grpSpPr>
        <p:pic>
          <p:nvPicPr>
            <p:cNvPr id="1487" name="Image" descr="Image"/>
            <p:cNvPicPr>
              <a:picLocks noChangeAspect="1"/>
            </p:cNvPicPr>
            <p:nvPr/>
          </p:nvPicPr>
          <p:blipFill>
            <a:blip r:embed="rId27">
              <a:extLst/>
            </a:blip>
            <a:stretch>
              <a:fillRect/>
            </a:stretch>
          </p:blipFill>
          <p:spPr>
            <a:xfrm>
              <a:off x="24686" y="1049342"/>
              <a:ext cx="329907" cy="471295"/>
            </a:xfrm>
            <a:prstGeom prst="rect">
              <a:avLst/>
            </a:prstGeom>
            <a:ln w="12700" cap="flat">
              <a:noFill/>
              <a:miter lim="400000"/>
            </a:ln>
            <a:effectLst/>
          </p:spPr>
        </p:pic>
        <p:pic>
          <p:nvPicPr>
            <p:cNvPr id="1488" name="Image" descr="Image"/>
            <p:cNvPicPr>
              <a:picLocks noChangeAspect="1"/>
            </p:cNvPicPr>
            <p:nvPr/>
          </p:nvPicPr>
          <p:blipFill>
            <a:blip r:embed="rId23">
              <a:extLst/>
            </a:blip>
            <a:stretch>
              <a:fillRect/>
            </a:stretch>
          </p:blipFill>
          <p:spPr>
            <a:xfrm>
              <a:off x="0" y="0"/>
              <a:ext cx="379279" cy="501190"/>
            </a:xfrm>
            <a:prstGeom prst="rect">
              <a:avLst/>
            </a:prstGeom>
            <a:ln w="12700" cap="flat">
              <a:noFill/>
              <a:miter lim="400000"/>
            </a:ln>
            <a:effectLst/>
          </p:spPr>
        </p:pic>
        <p:pic>
          <p:nvPicPr>
            <p:cNvPr id="1489" name="Image" descr="Image"/>
            <p:cNvPicPr>
              <a:picLocks noChangeAspect="1"/>
            </p:cNvPicPr>
            <p:nvPr/>
          </p:nvPicPr>
          <p:blipFill>
            <a:blip r:embed="rId28">
              <a:extLst/>
            </a:blip>
            <a:stretch>
              <a:fillRect/>
            </a:stretch>
          </p:blipFill>
          <p:spPr>
            <a:xfrm>
              <a:off x="418372" y="801"/>
              <a:ext cx="346561" cy="499588"/>
            </a:xfrm>
            <a:prstGeom prst="rect">
              <a:avLst/>
            </a:prstGeom>
            <a:ln w="12700" cap="flat">
              <a:noFill/>
              <a:miter lim="400000"/>
            </a:ln>
            <a:effectLst/>
          </p:spPr>
        </p:pic>
        <p:pic>
          <p:nvPicPr>
            <p:cNvPr id="1490" name="Image" descr="Image"/>
            <p:cNvPicPr>
              <a:picLocks noChangeAspect="1"/>
            </p:cNvPicPr>
            <p:nvPr/>
          </p:nvPicPr>
          <p:blipFill>
            <a:blip r:embed="rId29">
              <a:extLst/>
            </a:blip>
            <a:stretch>
              <a:fillRect/>
            </a:stretch>
          </p:blipFill>
          <p:spPr>
            <a:xfrm>
              <a:off x="440032" y="1584342"/>
              <a:ext cx="303242" cy="432783"/>
            </a:xfrm>
            <a:prstGeom prst="rect">
              <a:avLst/>
            </a:prstGeom>
            <a:ln w="12700" cap="flat">
              <a:noFill/>
              <a:miter lim="400000"/>
            </a:ln>
            <a:effectLst/>
          </p:spPr>
        </p:pic>
        <p:pic>
          <p:nvPicPr>
            <p:cNvPr id="1491" name="Image" descr="Image"/>
            <p:cNvPicPr>
              <a:picLocks noChangeAspect="1"/>
            </p:cNvPicPr>
            <p:nvPr/>
          </p:nvPicPr>
          <p:blipFill>
            <a:blip r:embed="rId30">
              <a:extLst/>
            </a:blip>
            <a:stretch>
              <a:fillRect/>
            </a:stretch>
          </p:blipFill>
          <p:spPr>
            <a:xfrm>
              <a:off x="5771" y="529370"/>
              <a:ext cx="367737" cy="491792"/>
            </a:xfrm>
            <a:prstGeom prst="rect">
              <a:avLst/>
            </a:prstGeom>
            <a:ln w="12700" cap="flat">
              <a:noFill/>
              <a:miter lim="400000"/>
            </a:ln>
            <a:effectLst/>
          </p:spPr>
        </p:pic>
        <p:pic>
          <p:nvPicPr>
            <p:cNvPr id="1492" name="Image" descr="Image"/>
            <p:cNvPicPr>
              <a:picLocks noChangeAspect="1"/>
            </p:cNvPicPr>
            <p:nvPr/>
          </p:nvPicPr>
          <p:blipFill>
            <a:blip r:embed="rId31">
              <a:extLst/>
            </a:blip>
            <a:stretch>
              <a:fillRect/>
            </a:stretch>
          </p:blipFill>
          <p:spPr>
            <a:xfrm>
              <a:off x="454305" y="1039093"/>
              <a:ext cx="274695" cy="491792"/>
            </a:xfrm>
            <a:prstGeom prst="rect">
              <a:avLst/>
            </a:prstGeom>
            <a:ln w="12700" cap="flat">
              <a:noFill/>
              <a:miter lim="400000"/>
            </a:ln>
            <a:effectLst/>
          </p:spPr>
        </p:pic>
        <p:pic>
          <p:nvPicPr>
            <p:cNvPr id="1493" name="Image" descr="Image"/>
            <p:cNvPicPr>
              <a:picLocks noChangeAspect="1"/>
            </p:cNvPicPr>
            <p:nvPr/>
          </p:nvPicPr>
          <p:blipFill>
            <a:blip r:embed="rId32">
              <a:extLst/>
            </a:blip>
            <a:stretch>
              <a:fillRect/>
            </a:stretch>
          </p:blipFill>
          <p:spPr>
            <a:xfrm>
              <a:off x="32354" y="1548816"/>
              <a:ext cx="314570" cy="491792"/>
            </a:xfrm>
            <a:prstGeom prst="rect">
              <a:avLst/>
            </a:prstGeom>
            <a:ln w="12700" cap="flat">
              <a:noFill/>
              <a:miter lim="400000"/>
            </a:ln>
            <a:effectLst/>
          </p:spPr>
        </p:pic>
        <p:pic>
          <p:nvPicPr>
            <p:cNvPr id="1494" name="Image" descr="Image"/>
            <p:cNvPicPr>
              <a:picLocks noChangeAspect="1"/>
            </p:cNvPicPr>
            <p:nvPr/>
          </p:nvPicPr>
          <p:blipFill>
            <a:blip r:embed="rId33">
              <a:extLst/>
            </a:blip>
            <a:stretch>
              <a:fillRect/>
            </a:stretch>
          </p:blipFill>
          <p:spPr>
            <a:xfrm>
              <a:off x="395069" y="2070582"/>
              <a:ext cx="393167" cy="445376"/>
            </a:xfrm>
            <a:prstGeom prst="rect">
              <a:avLst/>
            </a:prstGeom>
            <a:ln w="12700" cap="flat">
              <a:noFill/>
              <a:miter lim="400000"/>
            </a:ln>
            <a:effectLst/>
          </p:spPr>
        </p:pic>
        <p:pic>
          <p:nvPicPr>
            <p:cNvPr id="1495" name="Image" descr="Image"/>
            <p:cNvPicPr>
              <a:picLocks noChangeAspect="1"/>
            </p:cNvPicPr>
            <p:nvPr/>
          </p:nvPicPr>
          <p:blipFill>
            <a:blip r:embed="rId32">
              <a:extLst/>
            </a:blip>
            <a:stretch>
              <a:fillRect/>
            </a:stretch>
          </p:blipFill>
          <p:spPr>
            <a:xfrm>
              <a:off x="46052" y="2068788"/>
              <a:ext cx="287175" cy="448963"/>
            </a:xfrm>
            <a:prstGeom prst="rect">
              <a:avLst/>
            </a:prstGeom>
            <a:ln w="12700" cap="flat">
              <a:noFill/>
              <a:miter lim="400000"/>
            </a:ln>
            <a:effectLst/>
          </p:spPr>
        </p:pic>
        <p:pic>
          <p:nvPicPr>
            <p:cNvPr id="1496" name="Image" descr="Image"/>
            <p:cNvPicPr>
              <a:picLocks noChangeAspect="1"/>
            </p:cNvPicPr>
            <p:nvPr/>
          </p:nvPicPr>
          <p:blipFill>
            <a:blip r:embed="rId34">
              <a:extLst/>
            </a:blip>
            <a:stretch>
              <a:fillRect/>
            </a:stretch>
          </p:blipFill>
          <p:spPr>
            <a:xfrm>
              <a:off x="394767" y="529370"/>
              <a:ext cx="393771" cy="49179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50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50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549" name="Group"/>
          <p:cNvGrpSpPr/>
          <p:nvPr/>
        </p:nvGrpSpPr>
        <p:grpSpPr>
          <a:xfrm>
            <a:off x="143751" y="171451"/>
            <a:ext cx="1270001" cy="9410697"/>
            <a:chOff x="0" y="0"/>
            <a:chExt cx="1270000" cy="9410696"/>
          </a:xfrm>
        </p:grpSpPr>
        <p:grpSp>
          <p:nvGrpSpPr>
            <p:cNvPr id="1508" name="Group"/>
            <p:cNvGrpSpPr/>
            <p:nvPr/>
          </p:nvGrpSpPr>
          <p:grpSpPr>
            <a:xfrm flipH="1">
              <a:off x="0" y="0"/>
              <a:ext cx="1270000" cy="1270000"/>
              <a:chOff x="0" y="0"/>
              <a:chExt cx="1270000" cy="1270000"/>
            </a:xfrm>
          </p:grpSpPr>
          <p:sp>
            <p:nvSpPr>
              <p:cNvPr id="15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07" name="Group"/>
              <p:cNvGrpSpPr/>
              <p:nvPr/>
            </p:nvGrpSpPr>
            <p:grpSpPr>
              <a:xfrm>
                <a:off x="46001" y="46001"/>
                <a:ext cx="1177998" cy="1177998"/>
                <a:chOff x="0" y="0"/>
                <a:chExt cx="1177997" cy="1177997"/>
              </a:xfrm>
            </p:grpSpPr>
            <p:pic>
              <p:nvPicPr>
                <p:cNvPr id="150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50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511" name="Group"/>
            <p:cNvGrpSpPr/>
            <p:nvPr/>
          </p:nvGrpSpPr>
          <p:grpSpPr>
            <a:xfrm flipH="1">
              <a:off x="0" y="6776780"/>
              <a:ext cx="1270000" cy="1270001"/>
              <a:chOff x="0" y="0"/>
              <a:chExt cx="1270000" cy="1270000"/>
            </a:xfrm>
          </p:grpSpPr>
          <p:sp>
            <p:nvSpPr>
              <p:cNvPr id="15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51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514" name="Group"/>
            <p:cNvGrpSpPr/>
            <p:nvPr/>
          </p:nvGrpSpPr>
          <p:grpSpPr>
            <a:xfrm flipH="1">
              <a:off x="0" y="8140696"/>
              <a:ext cx="1270000" cy="1270001"/>
              <a:chOff x="0" y="0"/>
              <a:chExt cx="1270000" cy="1270000"/>
            </a:xfrm>
          </p:grpSpPr>
          <p:sp>
            <p:nvSpPr>
              <p:cNvPr id="15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51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524" name="Group"/>
            <p:cNvGrpSpPr/>
            <p:nvPr/>
          </p:nvGrpSpPr>
          <p:grpSpPr>
            <a:xfrm flipH="1">
              <a:off x="0" y="1356782"/>
              <a:ext cx="1270000" cy="1270001"/>
              <a:chOff x="0" y="0"/>
              <a:chExt cx="1270000" cy="1270000"/>
            </a:xfrm>
          </p:grpSpPr>
          <p:sp>
            <p:nvSpPr>
              <p:cNvPr id="15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23" name="Group"/>
              <p:cNvGrpSpPr/>
              <p:nvPr/>
            </p:nvGrpSpPr>
            <p:grpSpPr>
              <a:xfrm flipH="1">
                <a:off x="47625" y="56900"/>
                <a:ext cx="1174751" cy="1156200"/>
                <a:chOff x="0" y="0"/>
                <a:chExt cx="1174749" cy="1156199"/>
              </a:xfrm>
            </p:grpSpPr>
            <p:pic>
              <p:nvPicPr>
                <p:cNvPr id="151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51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51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51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52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52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52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532" name="Group"/>
            <p:cNvGrpSpPr/>
            <p:nvPr/>
          </p:nvGrpSpPr>
          <p:grpSpPr>
            <a:xfrm flipH="1">
              <a:off x="0" y="4057648"/>
              <a:ext cx="1270000" cy="1270001"/>
              <a:chOff x="0" y="0"/>
              <a:chExt cx="1270000" cy="1270000"/>
            </a:xfrm>
          </p:grpSpPr>
          <p:sp>
            <p:nvSpPr>
              <p:cNvPr id="15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31" name="Group"/>
              <p:cNvGrpSpPr/>
              <p:nvPr/>
            </p:nvGrpSpPr>
            <p:grpSpPr>
              <a:xfrm>
                <a:off x="47624" y="74251"/>
                <a:ext cx="1174751" cy="1129000"/>
                <a:chOff x="0" y="0"/>
                <a:chExt cx="1174749" cy="1128998"/>
              </a:xfrm>
            </p:grpSpPr>
            <p:pic>
              <p:nvPicPr>
                <p:cNvPr id="152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52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52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52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53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539" name="Group"/>
            <p:cNvGrpSpPr/>
            <p:nvPr/>
          </p:nvGrpSpPr>
          <p:grpSpPr>
            <a:xfrm flipH="1">
              <a:off x="0" y="5414431"/>
              <a:ext cx="1270000" cy="1270001"/>
              <a:chOff x="0" y="0"/>
              <a:chExt cx="1270000" cy="1270000"/>
            </a:xfrm>
          </p:grpSpPr>
          <p:sp>
            <p:nvSpPr>
              <p:cNvPr id="15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38" name="Group"/>
              <p:cNvGrpSpPr/>
              <p:nvPr/>
            </p:nvGrpSpPr>
            <p:grpSpPr>
              <a:xfrm>
                <a:off x="47625" y="45767"/>
                <a:ext cx="1174751" cy="1178466"/>
                <a:chOff x="0" y="0"/>
                <a:chExt cx="1174750" cy="1178465"/>
              </a:xfrm>
            </p:grpSpPr>
            <p:pic>
              <p:nvPicPr>
                <p:cNvPr id="153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53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53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53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548" name="Group"/>
            <p:cNvGrpSpPr/>
            <p:nvPr/>
          </p:nvGrpSpPr>
          <p:grpSpPr>
            <a:xfrm flipH="1">
              <a:off x="0" y="2713565"/>
              <a:ext cx="1270000" cy="1270001"/>
              <a:chOff x="0" y="0"/>
              <a:chExt cx="1270000" cy="1270000"/>
            </a:xfrm>
          </p:grpSpPr>
          <p:sp>
            <p:nvSpPr>
              <p:cNvPr id="15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47" name="Group"/>
              <p:cNvGrpSpPr/>
              <p:nvPr/>
            </p:nvGrpSpPr>
            <p:grpSpPr>
              <a:xfrm>
                <a:off x="63500" y="30985"/>
                <a:ext cx="1111251" cy="1217225"/>
                <a:chOff x="0" y="0"/>
                <a:chExt cx="1111250" cy="1217223"/>
              </a:xfrm>
            </p:grpSpPr>
            <p:pic>
              <p:nvPicPr>
                <p:cNvPr id="154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54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54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54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54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54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595" name="Group"/>
          <p:cNvGrpSpPr/>
          <p:nvPr/>
        </p:nvGrpSpPr>
        <p:grpSpPr>
          <a:xfrm>
            <a:off x="11578348" y="171451"/>
            <a:ext cx="1270001" cy="9410698"/>
            <a:chOff x="0" y="0"/>
            <a:chExt cx="1270000" cy="9410696"/>
          </a:xfrm>
        </p:grpSpPr>
        <p:grpSp>
          <p:nvGrpSpPr>
            <p:cNvPr id="1554" name="Group"/>
            <p:cNvGrpSpPr/>
            <p:nvPr/>
          </p:nvGrpSpPr>
          <p:grpSpPr>
            <a:xfrm flipH="1">
              <a:off x="0" y="0"/>
              <a:ext cx="1270000" cy="1270000"/>
              <a:chOff x="0" y="0"/>
              <a:chExt cx="1270000" cy="1270000"/>
            </a:xfrm>
          </p:grpSpPr>
          <p:sp>
            <p:nvSpPr>
              <p:cNvPr id="15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53" name="Group"/>
              <p:cNvGrpSpPr/>
              <p:nvPr/>
            </p:nvGrpSpPr>
            <p:grpSpPr>
              <a:xfrm>
                <a:off x="46001" y="46001"/>
                <a:ext cx="1177998" cy="1177998"/>
                <a:chOff x="0" y="0"/>
                <a:chExt cx="1177997" cy="1177997"/>
              </a:xfrm>
            </p:grpSpPr>
            <p:pic>
              <p:nvPicPr>
                <p:cNvPr id="155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55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557" name="Group"/>
            <p:cNvGrpSpPr/>
            <p:nvPr/>
          </p:nvGrpSpPr>
          <p:grpSpPr>
            <a:xfrm flipH="1">
              <a:off x="0" y="6776780"/>
              <a:ext cx="1270000" cy="1270001"/>
              <a:chOff x="0" y="0"/>
              <a:chExt cx="1270000" cy="1270000"/>
            </a:xfrm>
          </p:grpSpPr>
          <p:sp>
            <p:nvSpPr>
              <p:cNvPr id="15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55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560" name="Group"/>
            <p:cNvGrpSpPr/>
            <p:nvPr/>
          </p:nvGrpSpPr>
          <p:grpSpPr>
            <a:xfrm flipH="1">
              <a:off x="0" y="8140696"/>
              <a:ext cx="1270000" cy="1270001"/>
              <a:chOff x="0" y="0"/>
              <a:chExt cx="1270000" cy="1270000"/>
            </a:xfrm>
          </p:grpSpPr>
          <p:sp>
            <p:nvSpPr>
              <p:cNvPr id="15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55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570" name="Group"/>
            <p:cNvGrpSpPr/>
            <p:nvPr/>
          </p:nvGrpSpPr>
          <p:grpSpPr>
            <a:xfrm flipH="1">
              <a:off x="0" y="1356782"/>
              <a:ext cx="1270000" cy="1270001"/>
              <a:chOff x="0" y="0"/>
              <a:chExt cx="1270000" cy="1270000"/>
            </a:xfrm>
          </p:grpSpPr>
          <p:sp>
            <p:nvSpPr>
              <p:cNvPr id="15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69" name="Group"/>
              <p:cNvGrpSpPr/>
              <p:nvPr/>
            </p:nvGrpSpPr>
            <p:grpSpPr>
              <a:xfrm flipH="1">
                <a:off x="47625" y="56900"/>
                <a:ext cx="1174751" cy="1156200"/>
                <a:chOff x="0" y="0"/>
                <a:chExt cx="1174749" cy="1156199"/>
              </a:xfrm>
            </p:grpSpPr>
            <p:pic>
              <p:nvPicPr>
                <p:cNvPr id="156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56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56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56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56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56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56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578" name="Group"/>
            <p:cNvGrpSpPr/>
            <p:nvPr/>
          </p:nvGrpSpPr>
          <p:grpSpPr>
            <a:xfrm flipH="1">
              <a:off x="0" y="4057648"/>
              <a:ext cx="1270000" cy="1270001"/>
              <a:chOff x="0" y="0"/>
              <a:chExt cx="1270000" cy="1270000"/>
            </a:xfrm>
          </p:grpSpPr>
          <p:sp>
            <p:nvSpPr>
              <p:cNvPr id="15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77" name="Group"/>
              <p:cNvGrpSpPr/>
              <p:nvPr/>
            </p:nvGrpSpPr>
            <p:grpSpPr>
              <a:xfrm>
                <a:off x="47624" y="74251"/>
                <a:ext cx="1174751" cy="1129000"/>
                <a:chOff x="0" y="0"/>
                <a:chExt cx="1174749" cy="1128998"/>
              </a:xfrm>
            </p:grpSpPr>
            <p:pic>
              <p:nvPicPr>
                <p:cNvPr id="157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57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57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57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57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585" name="Group"/>
            <p:cNvGrpSpPr/>
            <p:nvPr/>
          </p:nvGrpSpPr>
          <p:grpSpPr>
            <a:xfrm flipH="1">
              <a:off x="0" y="5414431"/>
              <a:ext cx="1270000" cy="1270001"/>
              <a:chOff x="0" y="0"/>
              <a:chExt cx="1270000" cy="1270000"/>
            </a:xfrm>
          </p:grpSpPr>
          <p:sp>
            <p:nvSpPr>
              <p:cNvPr id="15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84" name="Group"/>
              <p:cNvGrpSpPr/>
              <p:nvPr/>
            </p:nvGrpSpPr>
            <p:grpSpPr>
              <a:xfrm>
                <a:off x="47625" y="45767"/>
                <a:ext cx="1174751" cy="1178466"/>
                <a:chOff x="0" y="0"/>
                <a:chExt cx="1174750" cy="1178465"/>
              </a:xfrm>
            </p:grpSpPr>
            <p:pic>
              <p:nvPicPr>
                <p:cNvPr id="158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58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58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58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594" name="Group"/>
            <p:cNvGrpSpPr/>
            <p:nvPr/>
          </p:nvGrpSpPr>
          <p:grpSpPr>
            <a:xfrm flipH="1">
              <a:off x="0" y="2713565"/>
              <a:ext cx="1270000" cy="1270001"/>
              <a:chOff x="0" y="0"/>
              <a:chExt cx="1270000" cy="1270000"/>
            </a:xfrm>
          </p:grpSpPr>
          <p:sp>
            <p:nvSpPr>
              <p:cNvPr id="15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593" name="Group"/>
              <p:cNvGrpSpPr/>
              <p:nvPr/>
            </p:nvGrpSpPr>
            <p:grpSpPr>
              <a:xfrm>
                <a:off x="63500" y="30985"/>
                <a:ext cx="1111251" cy="1217225"/>
                <a:chOff x="0" y="0"/>
                <a:chExt cx="1111250" cy="1217223"/>
              </a:xfrm>
            </p:grpSpPr>
            <p:pic>
              <p:nvPicPr>
                <p:cNvPr id="158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58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58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59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59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59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606" name="Group"/>
          <p:cNvGrpSpPr/>
          <p:nvPr/>
        </p:nvGrpSpPr>
        <p:grpSpPr>
          <a:xfrm>
            <a:off x="9342863" y="3617924"/>
            <a:ext cx="788538" cy="2517752"/>
            <a:chOff x="0" y="0"/>
            <a:chExt cx="788537" cy="2517750"/>
          </a:xfrm>
        </p:grpSpPr>
        <p:pic>
          <p:nvPicPr>
            <p:cNvPr id="1596" name="Image" descr="Image"/>
            <p:cNvPicPr>
              <a:picLocks noChangeAspect="1"/>
            </p:cNvPicPr>
            <p:nvPr/>
          </p:nvPicPr>
          <p:blipFill>
            <a:blip r:embed="rId8">
              <a:extLst/>
            </a:blip>
            <a:stretch>
              <a:fillRect/>
            </a:stretch>
          </p:blipFill>
          <p:spPr>
            <a:xfrm>
              <a:off x="24686" y="1049342"/>
              <a:ext cx="329907" cy="471295"/>
            </a:xfrm>
            <a:prstGeom prst="rect">
              <a:avLst/>
            </a:prstGeom>
            <a:ln w="12700" cap="flat">
              <a:noFill/>
              <a:miter lim="400000"/>
            </a:ln>
            <a:effectLst/>
          </p:spPr>
        </p:pic>
        <p:pic>
          <p:nvPicPr>
            <p:cNvPr id="1597" name="Image" descr="Image"/>
            <p:cNvPicPr>
              <a:picLocks noChangeAspect="1"/>
            </p:cNvPicPr>
            <p:nvPr/>
          </p:nvPicPr>
          <p:blipFill>
            <a:blip r:embed="rId9">
              <a:extLst/>
            </a:blip>
            <a:stretch>
              <a:fillRect/>
            </a:stretch>
          </p:blipFill>
          <p:spPr>
            <a:xfrm>
              <a:off x="0" y="0"/>
              <a:ext cx="379279" cy="501190"/>
            </a:xfrm>
            <a:prstGeom prst="rect">
              <a:avLst/>
            </a:prstGeom>
            <a:ln w="12700" cap="flat">
              <a:noFill/>
              <a:miter lim="400000"/>
            </a:ln>
            <a:effectLst/>
          </p:spPr>
        </p:pic>
        <p:pic>
          <p:nvPicPr>
            <p:cNvPr id="1598" name="Image" descr="Image"/>
            <p:cNvPicPr>
              <a:picLocks noChangeAspect="1"/>
            </p:cNvPicPr>
            <p:nvPr/>
          </p:nvPicPr>
          <p:blipFill>
            <a:blip r:embed="rId10">
              <a:extLst/>
            </a:blip>
            <a:stretch>
              <a:fillRect/>
            </a:stretch>
          </p:blipFill>
          <p:spPr>
            <a:xfrm>
              <a:off x="418372" y="801"/>
              <a:ext cx="346561" cy="499588"/>
            </a:xfrm>
            <a:prstGeom prst="rect">
              <a:avLst/>
            </a:prstGeom>
            <a:ln w="12700" cap="flat">
              <a:noFill/>
              <a:miter lim="400000"/>
            </a:ln>
            <a:effectLst/>
          </p:spPr>
        </p:pic>
        <p:pic>
          <p:nvPicPr>
            <p:cNvPr id="1599" name="Image" descr="Image"/>
            <p:cNvPicPr>
              <a:picLocks noChangeAspect="1"/>
            </p:cNvPicPr>
            <p:nvPr/>
          </p:nvPicPr>
          <p:blipFill>
            <a:blip r:embed="rId11">
              <a:extLst/>
            </a:blip>
            <a:stretch>
              <a:fillRect/>
            </a:stretch>
          </p:blipFill>
          <p:spPr>
            <a:xfrm>
              <a:off x="440032" y="1584342"/>
              <a:ext cx="303242" cy="432783"/>
            </a:xfrm>
            <a:prstGeom prst="rect">
              <a:avLst/>
            </a:prstGeom>
            <a:ln w="12700" cap="flat">
              <a:noFill/>
              <a:miter lim="400000"/>
            </a:ln>
            <a:effectLst/>
          </p:spPr>
        </p:pic>
        <p:pic>
          <p:nvPicPr>
            <p:cNvPr id="1600" name="Image" descr="Image"/>
            <p:cNvPicPr>
              <a:picLocks noChangeAspect="1"/>
            </p:cNvPicPr>
            <p:nvPr/>
          </p:nvPicPr>
          <p:blipFill>
            <a:blip r:embed="rId12">
              <a:extLst/>
            </a:blip>
            <a:stretch>
              <a:fillRect/>
            </a:stretch>
          </p:blipFill>
          <p:spPr>
            <a:xfrm>
              <a:off x="5771" y="529370"/>
              <a:ext cx="367737" cy="491792"/>
            </a:xfrm>
            <a:prstGeom prst="rect">
              <a:avLst/>
            </a:prstGeom>
            <a:ln w="12700" cap="flat">
              <a:noFill/>
              <a:miter lim="400000"/>
            </a:ln>
            <a:effectLst/>
          </p:spPr>
        </p:pic>
        <p:pic>
          <p:nvPicPr>
            <p:cNvPr id="1601" name="Image" descr="Image"/>
            <p:cNvPicPr>
              <a:picLocks noChangeAspect="1"/>
            </p:cNvPicPr>
            <p:nvPr/>
          </p:nvPicPr>
          <p:blipFill>
            <a:blip r:embed="rId13">
              <a:extLst/>
            </a:blip>
            <a:stretch>
              <a:fillRect/>
            </a:stretch>
          </p:blipFill>
          <p:spPr>
            <a:xfrm>
              <a:off x="454305" y="1039093"/>
              <a:ext cx="274695" cy="491792"/>
            </a:xfrm>
            <a:prstGeom prst="rect">
              <a:avLst/>
            </a:prstGeom>
            <a:ln w="12700" cap="flat">
              <a:noFill/>
              <a:miter lim="400000"/>
            </a:ln>
            <a:effectLst/>
          </p:spPr>
        </p:pic>
        <p:pic>
          <p:nvPicPr>
            <p:cNvPr id="1602" name="Image" descr="Image"/>
            <p:cNvPicPr>
              <a:picLocks noChangeAspect="1"/>
            </p:cNvPicPr>
            <p:nvPr/>
          </p:nvPicPr>
          <p:blipFill>
            <a:blip r:embed="rId14">
              <a:extLst/>
            </a:blip>
            <a:stretch>
              <a:fillRect/>
            </a:stretch>
          </p:blipFill>
          <p:spPr>
            <a:xfrm>
              <a:off x="32354" y="1548816"/>
              <a:ext cx="314570" cy="491792"/>
            </a:xfrm>
            <a:prstGeom prst="rect">
              <a:avLst/>
            </a:prstGeom>
            <a:ln w="12700" cap="flat">
              <a:noFill/>
              <a:miter lim="400000"/>
            </a:ln>
            <a:effectLst/>
          </p:spPr>
        </p:pic>
        <p:pic>
          <p:nvPicPr>
            <p:cNvPr id="1603" name="Image" descr="Image"/>
            <p:cNvPicPr>
              <a:picLocks noChangeAspect="1"/>
            </p:cNvPicPr>
            <p:nvPr/>
          </p:nvPicPr>
          <p:blipFill>
            <a:blip r:embed="rId15">
              <a:extLst/>
            </a:blip>
            <a:stretch>
              <a:fillRect/>
            </a:stretch>
          </p:blipFill>
          <p:spPr>
            <a:xfrm>
              <a:off x="395069" y="2070582"/>
              <a:ext cx="393167" cy="445376"/>
            </a:xfrm>
            <a:prstGeom prst="rect">
              <a:avLst/>
            </a:prstGeom>
            <a:ln w="12700" cap="flat">
              <a:noFill/>
              <a:miter lim="400000"/>
            </a:ln>
            <a:effectLst/>
          </p:spPr>
        </p:pic>
        <p:pic>
          <p:nvPicPr>
            <p:cNvPr id="1604" name="Image" descr="Image"/>
            <p:cNvPicPr>
              <a:picLocks noChangeAspect="1"/>
            </p:cNvPicPr>
            <p:nvPr/>
          </p:nvPicPr>
          <p:blipFill>
            <a:blip r:embed="rId14">
              <a:extLst/>
            </a:blip>
            <a:stretch>
              <a:fillRect/>
            </a:stretch>
          </p:blipFill>
          <p:spPr>
            <a:xfrm>
              <a:off x="46052" y="2068788"/>
              <a:ext cx="287175" cy="448963"/>
            </a:xfrm>
            <a:prstGeom prst="rect">
              <a:avLst/>
            </a:prstGeom>
            <a:ln w="12700" cap="flat">
              <a:noFill/>
              <a:miter lim="400000"/>
            </a:ln>
            <a:effectLst/>
          </p:spPr>
        </p:pic>
        <p:pic>
          <p:nvPicPr>
            <p:cNvPr id="1605" name="Image" descr="Image"/>
            <p:cNvPicPr>
              <a:picLocks noChangeAspect="1"/>
            </p:cNvPicPr>
            <p:nvPr/>
          </p:nvPicPr>
          <p:blipFill>
            <a:blip r:embed="rId16">
              <a:extLst/>
            </a:blip>
            <a:stretch>
              <a:fillRect/>
            </a:stretch>
          </p:blipFill>
          <p:spPr>
            <a:xfrm>
              <a:off x="394767" y="529370"/>
              <a:ext cx="393771" cy="491792"/>
            </a:xfrm>
            <a:prstGeom prst="rect">
              <a:avLst/>
            </a:prstGeom>
            <a:ln w="12700" cap="flat">
              <a:noFill/>
              <a:miter lim="400000"/>
            </a:ln>
            <a:effectLst/>
          </p:spPr>
        </p:pic>
      </p:grpSp>
      <p:grpSp>
        <p:nvGrpSpPr>
          <p:cNvPr id="1627" name="Group"/>
          <p:cNvGrpSpPr/>
          <p:nvPr/>
        </p:nvGrpSpPr>
        <p:grpSpPr>
          <a:xfrm>
            <a:off x="1391130" y="4286488"/>
            <a:ext cx="2287413" cy="2401123"/>
            <a:chOff x="0" y="0"/>
            <a:chExt cx="2287411" cy="2401121"/>
          </a:xfrm>
        </p:grpSpPr>
        <p:pic>
          <p:nvPicPr>
            <p:cNvPr id="1607"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1608"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1609"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1610"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1611"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1612"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1613"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1614"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1615"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1616"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1617"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1618"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1619"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1620" name="Image" descr="Image"/>
            <p:cNvPicPr>
              <a:picLocks noChangeAspect="1"/>
            </p:cNvPicPr>
            <p:nvPr/>
          </p:nvPicPr>
          <p:blipFill>
            <a:blip r:embed="rId9">
              <a:extLst/>
            </a:blip>
            <a:stretch>
              <a:fillRect/>
            </a:stretch>
          </p:blipFill>
          <p:spPr>
            <a:xfrm>
              <a:off x="1137119" y="549259"/>
              <a:ext cx="363560" cy="480419"/>
            </a:xfrm>
            <a:prstGeom prst="rect">
              <a:avLst/>
            </a:prstGeom>
            <a:ln w="12700" cap="flat">
              <a:noFill/>
              <a:miter lim="400000"/>
            </a:ln>
            <a:effectLst/>
          </p:spPr>
        </p:pic>
        <p:pic>
          <p:nvPicPr>
            <p:cNvPr id="1621"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1622"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1623"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1624"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1625" name="Image" descr="Image"/>
            <p:cNvPicPr>
              <a:picLocks noChangeAspect="1"/>
            </p:cNvPicPr>
            <p:nvPr/>
          </p:nvPicPr>
          <p:blipFill>
            <a:blip r:embed="rId8">
              <a:extLst/>
            </a:blip>
            <a:stretch>
              <a:fillRect/>
            </a:stretch>
          </p:blipFill>
          <p:spPr>
            <a:xfrm>
              <a:off x="407231" y="1393621"/>
              <a:ext cx="342420" cy="489170"/>
            </a:xfrm>
            <a:prstGeom prst="rect">
              <a:avLst/>
            </a:prstGeom>
            <a:ln w="12700" cap="flat">
              <a:noFill/>
              <a:miter lim="400000"/>
            </a:ln>
            <a:effectLst/>
          </p:spPr>
        </p:pic>
        <p:pic>
          <p:nvPicPr>
            <p:cNvPr id="1626"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63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63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679" name="Group"/>
          <p:cNvGrpSpPr/>
          <p:nvPr/>
        </p:nvGrpSpPr>
        <p:grpSpPr>
          <a:xfrm>
            <a:off x="143751" y="171451"/>
            <a:ext cx="1270001" cy="9410697"/>
            <a:chOff x="0" y="0"/>
            <a:chExt cx="1270000" cy="9410696"/>
          </a:xfrm>
        </p:grpSpPr>
        <p:grpSp>
          <p:nvGrpSpPr>
            <p:cNvPr id="1638" name="Group"/>
            <p:cNvGrpSpPr/>
            <p:nvPr/>
          </p:nvGrpSpPr>
          <p:grpSpPr>
            <a:xfrm flipH="1">
              <a:off x="0" y="0"/>
              <a:ext cx="1270000" cy="1270000"/>
              <a:chOff x="0" y="0"/>
              <a:chExt cx="1270000" cy="1270000"/>
            </a:xfrm>
          </p:grpSpPr>
          <p:sp>
            <p:nvSpPr>
              <p:cNvPr id="16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37" name="Group"/>
              <p:cNvGrpSpPr/>
              <p:nvPr/>
            </p:nvGrpSpPr>
            <p:grpSpPr>
              <a:xfrm>
                <a:off x="46001" y="46001"/>
                <a:ext cx="1177998" cy="1177998"/>
                <a:chOff x="0" y="0"/>
                <a:chExt cx="1177997" cy="1177997"/>
              </a:xfrm>
            </p:grpSpPr>
            <p:pic>
              <p:nvPicPr>
                <p:cNvPr id="163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63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641" name="Group"/>
            <p:cNvGrpSpPr/>
            <p:nvPr/>
          </p:nvGrpSpPr>
          <p:grpSpPr>
            <a:xfrm flipH="1">
              <a:off x="0" y="6776780"/>
              <a:ext cx="1270000" cy="1270001"/>
              <a:chOff x="0" y="0"/>
              <a:chExt cx="1270000" cy="1270000"/>
            </a:xfrm>
          </p:grpSpPr>
          <p:sp>
            <p:nvSpPr>
              <p:cNvPr id="16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64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644" name="Group"/>
            <p:cNvGrpSpPr/>
            <p:nvPr/>
          </p:nvGrpSpPr>
          <p:grpSpPr>
            <a:xfrm flipH="1">
              <a:off x="0" y="8140696"/>
              <a:ext cx="1270000" cy="1270001"/>
              <a:chOff x="0" y="0"/>
              <a:chExt cx="1270000" cy="1270000"/>
            </a:xfrm>
          </p:grpSpPr>
          <p:sp>
            <p:nvSpPr>
              <p:cNvPr id="16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64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654" name="Group"/>
            <p:cNvGrpSpPr/>
            <p:nvPr/>
          </p:nvGrpSpPr>
          <p:grpSpPr>
            <a:xfrm flipH="1">
              <a:off x="0" y="1356782"/>
              <a:ext cx="1270000" cy="1270001"/>
              <a:chOff x="0" y="0"/>
              <a:chExt cx="1270000" cy="1270000"/>
            </a:xfrm>
          </p:grpSpPr>
          <p:sp>
            <p:nvSpPr>
              <p:cNvPr id="16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53" name="Group"/>
              <p:cNvGrpSpPr/>
              <p:nvPr/>
            </p:nvGrpSpPr>
            <p:grpSpPr>
              <a:xfrm flipH="1">
                <a:off x="47625" y="56900"/>
                <a:ext cx="1174751" cy="1156200"/>
                <a:chOff x="0" y="0"/>
                <a:chExt cx="1174749" cy="1156199"/>
              </a:xfrm>
            </p:grpSpPr>
            <p:pic>
              <p:nvPicPr>
                <p:cNvPr id="164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64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64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64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65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65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65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662" name="Group"/>
            <p:cNvGrpSpPr/>
            <p:nvPr/>
          </p:nvGrpSpPr>
          <p:grpSpPr>
            <a:xfrm flipH="1">
              <a:off x="0" y="4057648"/>
              <a:ext cx="1270000" cy="1270001"/>
              <a:chOff x="0" y="0"/>
              <a:chExt cx="1270000" cy="1270000"/>
            </a:xfrm>
          </p:grpSpPr>
          <p:sp>
            <p:nvSpPr>
              <p:cNvPr id="16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61" name="Group"/>
              <p:cNvGrpSpPr/>
              <p:nvPr/>
            </p:nvGrpSpPr>
            <p:grpSpPr>
              <a:xfrm>
                <a:off x="47624" y="74251"/>
                <a:ext cx="1174751" cy="1129000"/>
                <a:chOff x="0" y="0"/>
                <a:chExt cx="1174749" cy="1128998"/>
              </a:xfrm>
            </p:grpSpPr>
            <p:pic>
              <p:nvPicPr>
                <p:cNvPr id="165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65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65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65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66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669" name="Group"/>
            <p:cNvGrpSpPr/>
            <p:nvPr/>
          </p:nvGrpSpPr>
          <p:grpSpPr>
            <a:xfrm flipH="1">
              <a:off x="0" y="5414431"/>
              <a:ext cx="1270000" cy="1270001"/>
              <a:chOff x="0" y="0"/>
              <a:chExt cx="1270000" cy="1270000"/>
            </a:xfrm>
          </p:grpSpPr>
          <p:sp>
            <p:nvSpPr>
              <p:cNvPr id="16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68" name="Group"/>
              <p:cNvGrpSpPr/>
              <p:nvPr/>
            </p:nvGrpSpPr>
            <p:grpSpPr>
              <a:xfrm>
                <a:off x="47625" y="45767"/>
                <a:ext cx="1174751" cy="1178466"/>
                <a:chOff x="0" y="0"/>
                <a:chExt cx="1174750" cy="1178465"/>
              </a:xfrm>
            </p:grpSpPr>
            <p:pic>
              <p:nvPicPr>
                <p:cNvPr id="166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66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66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66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678" name="Group"/>
            <p:cNvGrpSpPr/>
            <p:nvPr/>
          </p:nvGrpSpPr>
          <p:grpSpPr>
            <a:xfrm flipH="1">
              <a:off x="0" y="2713565"/>
              <a:ext cx="1270000" cy="1270001"/>
              <a:chOff x="0" y="0"/>
              <a:chExt cx="1270000" cy="1270000"/>
            </a:xfrm>
          </p:grpSpPr>
          <p:sp>
            <p:nvSpPr>
              <p:cNvPr id="16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77" name="Group"/>
              <p:cNvGrpSpPr/>
              <p:nvPr/>
            </p:nvGrpSpPr>
            <p:grpSpPr>
              <a:xfrm>
                <a:off x="63500" y="30985"/>
                <a:ext cx="1111251" cy="1217225"/>
                <a:chOff x="0" y="0"/>
                <a:chExt cx="1111250" cy="1217223"/>
              </a:xfrm>
            </p:grpSpPr>
            <p:pic>
              <p:nvPicPr>
                <p:cNvPr id="167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67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67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67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67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67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725" name="Group"/>
          <p:cNvGrpSpPr/>
          <p:nvPr/>
        </p:nvGrpSpPr>
        <p:grpSpPr>
          <a:xfrm>
            <a:off x="11578348" y="171451"/>
            <a:ext cx="1270001" cy="9410698"/>
            <a:chOff x="0" y="0"/>
            <a:chExt cx="1270000" cy="9410696"/>
          </a:xfrm>
        </p:grpSpPr>
        <p:grpSp>
          <p:nvGrpSpPr>
            <p:cNvPr id="1684" name="Group"/>
            <p:cNvGrpSpPr/>
            <p:nvPr/>
          </p:nvGrpSpPr>
          <p:grpSpPr>
            <a:xfrm flipH="1">
              <a:off x="0" y="0"/>
              <a:ext cx="1270000" cy="1270000"/>
              <a:chOff x="0" y="0"/>
              <a:chExt cx="1270000" cy="1270000"/>
            </a:xfrm>
          </p:grpSpPr>
          <p:sp>
            <p:nvSpPr>
              <p:cNvPr id="16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83" name="Group"/>
              <p:cNvGrpSpPr/>
              <p:nvPr/>
            </p:nvGrpSpPr>
            <p:grpSpPr>
              <a:xfrm>
                <a:off x="46001" y="46001"/>
                <a:ext cx="1177998" cy="1177998"/>
                <a:chOff x="0" y="0"/>
                <a:chExt cx="1177997" cy="1177997"/>
              </a:xfrm>
            </p:grpSpPr>
            <p:pic>
              <p:nvPicPr>
                <p:cNvPr id="168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68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687" name="Group"/>
            <p:cNvGrpSpPr/>
            <p:nvPr/>
          </p:nvGrpSpPr>
          <p:grpSpPr>
            <a:xfrm flipH="1">
              <a:off x="0" y="6776780"/>
              <a:ext cx="1270000" cy="1270001"/>
              <a:chOff x="0" y="0"/>
              <a:chExt cx="1270000" cy="1270000"/>
            </a:xfrm>
          </p:grpSpPr>
          <p:sp>
            <p:nvSpPr>
              <p:cNvPr id="16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68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690" name="Group"/>
            <p:cNvGrpSpPr/>
            <p:nvPr/>
          </p:nvGrpSpPr>
          <p:grpSpPr>
            <a:xfrm flipH="1">
              <a:off x="0" y="8140696"/>
              <a:ext cx="1270000" cy="1270001"/>
              <a:chOff x="0" y="0"/>
              <a:chExt cx="1270000" cy="1270000"/>
            </a:xfrm>
          </p:grpSpPr>
          <p:sp>
            <p:nvSpPr>
              <p:cNvPr id="16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68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700" name="Group"/>
            <p:cNvGrpSpPr/>
            <p:nvPr/>
          </p:nvGrpSpPr>
          <p:grpSpPr>
            <a:xfrm flipH="1">
              <a:off x="0" y="1356782"/>
              <a:ext cx="1270000" cy="1270001"/>
              <a:chOff x="0" y="0"/>
              <a:chExt cx="1270000" cy="1270000"/>
            </a:xfrm>
          </p:grpSpPr>
          <p:sp>
            <p:nvSpPr>
              <p:cNvPr id="16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699" name="Group"/>
              <p:cNvGrpSpPr/>
              <p:nvPr/>
            </p:nvGrpSpPr>
            <p:grpSpPr>
              <a:xfrm flipH="1">
                <a:off x="47625" y="56900"/>
                <a:ext cx="1174751" cy="1156200"/>
                <a:chOff x="0" y="0"/>
                <a:chExt cx="1174749" cy="1156199"/>
              </a:xfrm>
            </p:grpSpPr>
            <p:pic>
              <p:nvPicPr>
                <p:cNvPr id="169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69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69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69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69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69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69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708" name="Group"/>
            <p:cNvGrpSpPr/>
            <p:nvPr/>
          </p:nvGrpSpPr>
          <p:grpSpPr>
            <a:xfrm flipH="1">
              <a:off x="0" y="4057648"/>
              <a:ext cx="1270000" cy="1270001"/>
              <a:chOff x="0" y="0"/>
              <a:chExt cx="1270000" cy="1270000"/>
            </a:xfrm>
          </p:grpSpPr>
          <p:sp>
            <p:nvSpPr>
              <p:cNvPr id="17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07" name="Group"/>
              <p:cNvGrpSpPr/>
              <p:nvPr/>
            </p:nvGrpSpPr>
            <p:grpSpPr>
              <a:xfrm>
                <a:off x="47624" y="74251"/>
                <a:ext cx="1174751" cy="1129000"/>
                <a:chOff x="0" y="0"/>
                <a:chExt cx="1174749" cy="1128998"/>
              </a:xfrm>
            </p:grpSpPr>
            <p:pic>
              <p:nvPicPr>
                <p:cNvPr id="170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70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70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70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70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715" name="Group"/>
            <p:cNvGrpSpPr/>
            <p:nvPr/>
          </p:nvGrpSpPr>
          <p:grpSpPr>
            <a:xfrm flipH="1">
              <a:off x="0" y="5414431"/>
              <a:ext cx="1270000" cy="1270001"/>
              <a:chOff x="0" y="0"/>
              <a:chExt cx="1270000" cy="1270000"/>
            </a:xfrm>
          </p:grpSpPr>
          <p:sp>
            <p:nvSpPr>
              <p:cNvPr id="17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14" name="Group"/>
              <p:cNvGrpSpPr/>
              <p:nvPr/>
            </p:nvGrpSpPr>
            <p:grpSpPr>
              <a:xfrm>
                <a:off x="47625" y="45767"/>
                <a:ext cx="1174751" cy="1178466"/>
                <a:chOff x="0" y="0"/>
                <a:chExt cx="1174750" cy="1178465"/>
              </a:xfrm>
            </p:grpSpPr>
            <p:pic>
              <p:nvPicPr>
                <p:cNvPr id="171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71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71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71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724" name="Group"/>
            <p:cNvGrpSpPr/>
            <p:nvPr/>
          </p:nvGrpSpPr>
          <p:grpSpPr>
            <a:xfrm flipH="1">
              <a:off x="0" y="2713565"/>
              <a:ext cx="1270000" cy="1270001"/>
              <a:chOff x="0" y="0"/>
              <a:chExt cx="1270000" cy="1270000"/>
            </a:xfrm>
          </p:grpSpPr>
          <p:sp>
            <p:nvSpPr>
              <p:cNvPr id="17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23" name="Group"/>
              <p:cNvGrpSpPr/>
              <p:nvPr/>
            </p:nvGrpSpPr>
            <p:grpSpPr>
              <a:xfrm>
                <a:off x="63500" y="30985"/>
                <a:ext cx="1111251" cy="1217225"/>
                <a:chOff x="0" y="0"/>
                <a:chExt cx="1111250" cy="1217223"/>
              </a:xfrm>
            </p:grpSpPr>
            <p:pic>
              <p:nvPicPr>
                <p:cNvPr id="171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71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71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72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72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72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737" name="Group"/>
          <p:cNvGrpSpPr/>
          <p:nvPr/>
        </p:nvGrpSpPr>
        <p:grpSpPr>
          <a:xfrm>
            <a:off x="9800052" y="4452967"/>
            <a:ext cx="1677325" cy="2068165"/>
            <a:chOff x="0" y="0"/>
            <a:chExt cx="1677323" cy="2068164"/>
          </a:xfrm>
        </p:grpSpPr>
        <p:pic>
          <p:nvPicPr>
            <p:cNvPr id="1726" name="Image" descr="Image"/>
            <p:cNvPicPr>
              <a:picLocks noChangeAspect="1"/>
            </p:cNvPicPr>
            <p:nvPr/>
          </p:nvPicPr>
          <p:blipFill>
            <a:blip r:embed="rId8">
              <a:extLst/>
            </a:blip>
            <a:stretch>
              <a:fillRect/>
            </a:stretch>
          </p:blipFill>
          <p:spPr>
            <a:xfrm>
              <a:off x="959511" y="1620995"/>
              <a:ext cx="393167" cy="445376"/>
            </a:xfrm>
            <a:prstGeom prst="rect">
              <a:avLst/>
            </a:prstGeom>
            <a:ln w="12700" cap="flat">
              <a:noFill/>
              <a:miter lim="400000"/>
            </a:ln>
            <a:effectLst/>
          </p:spPr>
        </p:pic>
        <p:pic>
          <p:nvPicPr>
            <p:cNvPr id="1727" name="Image" descr="Image"/>
            <p:cNvPicPr>
              <a:picLocks noChangeAspect="1"/>
            </p:cNvPicPr>
            <p:nvPr/>
          </p:nvPicPr>
          <p:blipFill>
            <a:blip r:embed="rId9">
              <a:extLst/>
            </a:blip>
            <a:stretch>
              <a:fillRect/>
            </a:stretch>
          </p:blipFill>
          <p:spPr>
            <a:xfrm>
              <a:off x="1390149" y="1619202"/>
              <a:ext cx="287175" cy="448963"/>
            </a:xfrm>
            <a:prstGeom prst="rect">
              <a:avLst/>
            </a:prstGeom>
            <a:ln w="12700" cap="flat">
              <a:noFill/>
              <a:miter lim="400000"/>
            </a:ln>
            <a:effectLst/>
          </p:spPr>
        </p:pic>
        <p:grpSp>
          <p:nvGrpSpPr>
            <p:cNvPr id="1736" name="Group"/>
            <p:cNvGrpSpPr/>
            <p:nvPr/>
          </p:nvGrpSpPr>
          <p:grpSpPr>
            <a:xfrm>
              <a:off x="-1" y="0"/>
              <a:ext cx="1643526" cy="1095656"/>
              <a:chOff x="0" y="0"/>
              <a:chExt cx="1643524" cy="1095655"/>
            </a:xfrm>
          </p:grpSpPr>
          <p:pic>
            <p:nvPicPr>
              <p:cNvPr id="1728" name="Image" descr="Image"/>
              <p:cNvPicPr>
                <a:picLocks noChangeAspect="1"/>
              </p:cNvPicPr>
              <p:nvPr/>
            </p:nvPicPr>
            <p:blipFill>
              <a:blip r:embed="rId10">
                <a:extLst/>
              </a:blip>
              <a:stretch>
                <a:fillRect/>
              </a:stretch>
            </p:blipFill>
            <p:spPr>
              <a:xfrm>
                <a:off x="142295" y="10248"/>
                <a:ext cx="329907" cy="471295"/>
              </a:xfrm>
              <a:prstGeom prst="rect">
                <a:avLst/>
              </a:prstGeom>
              <a:ln w="12700" cap="flat">
                <a:noFill/>
                <a:miter lim="400000"/>
              </a:ln>
              <a:effectLst/>
            </p:spPr>
          </p:pic>
          <p:pic>
            <p:nvPicPr>
              <p:cNvPr id="1729" name="Image" descr="Image"/>
              <p:cNvPicPr>
                <a:picLocks noChangeAspect="1"/>
              </p:cNvPicPr>
              <p:nvPr/>
            </p:nvPicPr>
            <p:blipFill>
              <a:blip r:embed="rId11">
                <a:extLst/>
              </a:blip>
              <a:stretch>
                <a:fillRect/>
              </a:stretch>
            </p:blipFill>
            <p:spPr>
              <a:xfrm>
                <a:off x="864280" y="594465"/>
                <a:ext cx="379280" cy="501191"/>
              </a:xfrm>
              <a:prstGeom prst="rect">
                <a:avLst/>
              </a:prstGeom>
              <a:ln w="12700" cap="flat">
                <a:noFill/>
                <a:miter lim="400000"/>
              </a:ln>
              <a:effectLst/>
            </p:spPr>
          </p:pic>
          <p:pic>
            <p:nvPicPr>
              <p:cNvPr id="1730" name="Image" descr="Image"/>
              <p:cNvPicPr>
                <a:picLocks noChangeAspect="1"/>
              </p:cNvPicPr>
              <p:nvPr/>
            </p:nvPicPr>
            <p:blipFill>
              <a:blip r:embed="rId12">
                <a:extLst/>
              </a:blip>
              <a:stretch>
                <a:fillRect/>
              </a:stretch>
            </p:blipFill>
            <p:spPr>
              <a:xfrm>
                <a:off x="428566" y="595266"/>
                <a:ext cx="346562" cy="499589"/>
              </a:xfrm>
              <a:prstGeom prst="rect">
                <a:avLst/>
              </a:prstGeom>
              <a:ln w="12700" cap="flat">
                <a:noFill/>
                <a:miter lim="400000"/>
              </a:ln>
              <a:effectLst/>
            </p:spPr>
          </p:pic>
          <p:pic>
            <p:nvPicPr>
              <p:cNvPr id="1731" name="Image" descr="Image"/>
              <p:cNvPicPr>
                <a:picLocks noChangeAspect="1"/>
              </p:cNvPicPr>
              <p:nvPr/>
            </p:nvPicPr>
            <p:blipFill>
              <a:blip r:embed="rId13">
                <a:extLst/>
              </a:blip>
              <a:stretch>
                <a:fillRect/>
              </a:stretch>
            </p:blipFill>
            <p:spPr>
              <a:xfrm>
                <a:off x="547419" y="29504"/>
                <a:ext cx="303241" cy="432783"/>
              </a:xfrm>
              <a:prstGeom prst="rect">
                <a:avLst/>
              </a:prstGeom>
              <a:ln w="12700" cap="flat">
                <a:noFill/>
                <a:miter lim="400000"/>
              </a:ln>
              <a:effectLst/>
            </p:spPr>
          </p:pic>
          <p:pic>
            <p:nvPicPr>
              <p:cNvPr id="1732" name="Image" descr="Image"/>
              <p:cNvPicPr>
                <a:picLocks noChangeAspect="1"/>
              </p:cNvPicPr>
              <p:nvPr/>
            </p:nvPicPr>
            <p:blipFill>
              <a:blip r:embed="rId14">
                <a:extLst/>
              </a:blip>
              <a:stretch>
                <a:fillRect/>
              </a:stretch>
            </p:blipFill>
            <p:spPr>
              <a:xfrm>
                <a:off x="1275788" y="0"/>
                <a:ext cx="367736" cy="491792"/>
              </a:xfrm>
              <a:prstGeom prst="rect">
                <a:avLst/>
              </a:prstGeom>
              <a:ln w="12700" cap="flat">
                <a:noFill/>
                <a:miter lim="400000"/>
              </a:ln>
              <a:effectLst/>
            </p:spPr>
          </p:pic>
          <p:pic>
            <p:nvPicPr>
              <p:cNvPr id="1733" name="Image" descr="Image"/>
              <p:cNvPicPr>
                <a:picLocks noChangeAspect="1"/>
              </p:cNvPicPr>
              <p:nvPr/>
            </p:nvPicPr>
            <p:blipFill>
              <a:blip r:embed="rId15">
                <a:extLst/>
              </a:blip>
              <a:stretch>
                <a:fillRect/>
              </a:stretch>
            </p:blipFill>
            <p:spPr>
              <a:xfrm>
                <a:off x="925876" y="0"/>
                <a:ext cx="274695" cy="491792"/>
              </a:xfrm>
              <a:prstGeom prst="rect">
                <a:avLst/>
              </a:prstGeom>
              <a:ln w="12700" cap="flat">
                <a:noFill/>
                <a:miter lim="400000"/>
              </a:ln>
              <a:effectLst/>
            </p:spPr>
          </p:pic>
          <p:pic>
            <p:nvPicPr>
              <p:cNvPr id="1734" name="Image" descr="Image"/>
              <p:cNvPicPr>
                <a:picLocks noChangeAspect="1"/>
              </p:cNvPicPr>
              <p:nvPr/>
            </p:nvPicPr>
            <p:blipFill>
              <a:blip r:embed="rId9">
                <a:extLst/>
              </a:blip>
              <a:stretch>
                <a:fillRect/>
              </a:stretch>
            </p:blipFill>
            <p:spPr>
              <a:xfrm>
                <a:off x="1328955" y="599164"/>
                <a:ext cx="314570" cy="491792"/>
              </a:xfrm>
              <a:prstGeom prst="rect">
                <a:avLst/>
              </a:prstGeom>
              <a:ln w="12700" cap="flat">
                <a:noFill/>
                <a:miter lim="400000"/>
              </a:ln>
              <a:effectLst/>
            </p:spPr>
          </p:pic>
          <p:pic>
            <p:nvPicPr>
              <p:cNvPr id="1735" name="Image" descr="Image"/>
              <p:cNvPicPr>
                <a:picLocks noChangeAspect="1"/>
              </p:cNvPicPr>
              <p:nvPr/>
            </p:nvPicPr>
            <p:blipFill>
              <a:blip r:embed="rId16">
                <a:extLst/>
              </a:blip>
              <a:stretch>
                <a:fillRect/>
              </a:stretch>
            </p:blipFill>
            <p:spPr>
              <a:xfrm>
                <a:off x="0" y="599164"/>
                <a:ext cx="393771" cy="491792"/>
              </a:xfrm>
              <a:prstGeom prst="rect">
                <a:avLst/>
              </a:prstGeom>
              <a:ln w="12700" cap="flat">
                <a:noFill/>
                <a:miter lim="400000"/>
              </a:ln>
              <a:effectLst/>
            </p:spPr>
          </p:pic>
        </p:grpSp>
      </p:grpSp>
      <p:grpSp>
        <p:nvGrpSpPr>
          <p:cNvPr id="1758" name="Group"/>
          <p:cNvGrpSpPr/>
          <p:nvPr/>
        </p:nvGrpSpPr>
        <p:grpSpPr>
          <a:xfrm>
            <a:off x="1391130" y="4286488"/>
            <a:ext cx="2287413" cy="2401123"/>
            <a:chOff x="0" y="0"/>
            <a:chExt cx="2287411" cy="2401121"/>
          </a:xfrm>
        </p:grpSpPr>
        <p:pic>
          <p:nvPicPr>
            <p:cNvPr id="1738"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1739"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1740"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1741"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1742"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1743"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1744"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1745"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1746"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1747"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1748"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1749"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1750"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1751" name="Image" descr="Image"/>
            <p:cNvPicPr>
              <a:picLocks noChangeAspect="1"/>
            </p:cNvPicPr>
            <p:nvPr/>
          </p:nvPicPr>
          <p:blipFill>
            <a:blip r:embed="rId11">
              <a:extLst/>
            </a:blip>
            <a:stretch>
              <a:fillRect/>
            </a:stretch>
          </p:blipFill>
          <p:spPr>
            <a:xfrm>
              <a:off x="1137119" y="549259"/>
              <a:ext cx="363560" cy="480419"/>
            </a:xfrm>
            <a:prstGeom prst="rect">
              <a:avLst/>
            </a:prstGeom>
            <a:ln w="12700" cap="flat">
              <a:noFill/>
              <a:miter lim="400000"/>
            </a:ln>
            <a:effectLst/>
          </p:spPr>
        </p:pic>
        <p:pic>
          <p:nvPicPr>
            <p:cNvPr id="1752"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1753"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1754"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1755"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1756" name="Image" descr="Image"/>
            <p:cNvPicPr>
              <a:picLocks noChangeAspect="1"/>
            </p:cNvPicPr>
            <p:nvPr/>
          </p:nvPicPr>
          <p:blipFill>
            <a:blip r:embed="rId10">
              <a:extLst/>
            </a:blip>
            <a:stretch>
              <a:fillRect/>
            </a:stretch>
          </p:blipFill>
          <p:spPr>
            <a:xfrm>
              <a:off x="407231" y="1393621"/>
              <a:ext cx="342420" cy="489170"/>
            </a:xfrm>
            <a:prstGeom prst="rect">
              <a:avLst/>
            </a:prstGeom>
            <a:ln w="12700" cap="flat">
              <a:noFill/>
              <a:miter lim="400000"/>
            </a:ln>
            <a:effectLst/>
          </p:spPr>
        </p:pic>
        <p:pic>
          <p:nvPicPr>
            <p:cNvPr id="1757"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176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76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810" name="Group"/>
          <p:cNvGrpSpPr/>
          <p:nvPr/>
        </p:nvGrpSpPr>
        <p:grpSpPr>
          <a:xfrm>
            <a:off x="143751" y="171451"/>
            <a:ext cx="1270001" cy="9410697"/>
            <a:chOff x="0" y="0"/>
            <a:chExt cx="1270000" cy="9410696"/>
          </a:xfrm>
        </p:grpSpPr>
        <p:grpSp>
          <p:nvGrpSpPr>
            <p:cNvPr id="1769" name="Group"/>
            <p:cNvGrpSpPr/>
            <p:nvPr/>
          </p:nvGrpSpPr>
          <p:grpSpPr>
            <a:xfrm flipH="1">
              <a:off x="0" y="0"/>
              <a:ext cx="1270000" cy="1270000"/>
              <a:chOff x="0" y="0"/>
              <a:chExt cx="1270000" cy="1270000"/>
            </a:xfrm>
          </p:grpSpPr>
          <p:sp>
            <p:nvSpPr>
              <p:cNvPr id="17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68" name="Group"/>
              <p:cNvGrpSpPr/>
              <p:nvPr/>
            </p:nvGrpSpPr>
            <p:grpSpPr>
              <a:xfrm>
                <a:off x="46001" y="46001"/>
                <a:ext cx="1177998" cy="1177998"/>
                <a:chOff x="0" y="0"/>
                <a:chExt cx="1177997" cy="1177997"/>
              </a:xfrm>
            </p:grpSpPr>
            <p:pic>
              <p:nvPicPr>
                <p:cNvPr id="176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76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772" name="Group"/>
            <p:cNvGrpSpPr/>
            <p:nvPr/>
          </p:nvGrpSpPr>
          <p:grpSpPr>
            <a:xfrm flipH="1">
              <a:off x="0" y="6776780"/>
              <a:ext cx="1270000" cy="1270001"/>
              <a:chOff x="0" y="0"/>
              <a:chExt cx="1270000" cy="1270000"/>
            </a:xfrm>
          </p:grpSpPr>
          <p:sp>
            <p:nvSpPr>
              <p:cNvPr id="17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77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775" name="Group"/>
            <p:cNvGrpSpPr/>
            <p:nvPr/>
          </p:nvGrpSpPr>
          <p:grpSpPr>
            <a:xfrm flipH="1">
              <a:off x="0" y="8140696"/>
              <a:ext cx="1270000" cy="1270001"/>
              <a:chOff x="0" y="0"/>
              <a:chExt cx="1270000" cy="1270000"/>
            </a:xfrm>
          </p:grpSpPr>
          <p:sp>
            <p:nvSpPr>
              <p:cNvPr id="17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77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785" name="Group"/>
            <p:cNvGrpSpPr/>
            <p:nvPr/>
          </p:nvGrpSpPr>
          <p:grpSpPr>
            <a:xfrm flipH="1">
              <a:off x="0" y="1356782"/>
              <a:ext cx="1270000" cy="1270001"/>
              <a:chOff x="0" y="0"/>
              <a:chExt cx="1270000" cy="1270000"/>
            </a:xfrm>
          </p:grpSpPr>
          <p:sp>
            <p:nvSpPr>
              <p:cNvPr id="17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84" name="Group"/>
              <p:cNvGrpSpPr/>
              <p:nvPr/>
            </p:nvGrpSpPr>
            <p:grpSpPr>
              <a:xfrm flipH="1">
                <a:off x="47625" y="56900"/>
                <a:ext cx="1174751" cy="1156200"/>
                <a:chOff x="0" y="0"/>
                <a:chExt cx="1174749" cy="1156199"/>
              </a:xfrm>
            </p:grpSpPr>
            <p:pic>
              <p:nvPicPr>
                <p:cNvPr id="177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77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77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78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78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78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78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793" name="Group"/>
            <p:cNvGrpSpPr/>
            <p:nvPr/>
          </p:nvGrpSpPr>
          <p:grpSpPr>
            <a:xfrm flipH="1">
              <a:off x="0" y="4057648"/>
              <a:ext cx="1270000" cy="1270001"/>
              <a:chOff x="0" y="0"/>
              <a:chExt cx="1270000" cy="1270000"/>
            </a:xfrm>
          </p:grpSpPr>
          <p:sp>
            <p:nvSpPr>
              <p:cNvPr id="17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92" name="Group"/>
              <p:cNvGrpSpPr/>
              <p:nvPr/>
            </p:nvGrpSpPr>
            <p:grpSpPr>
              <a:xfrm>
                <a:off x="47624" y="74251"/>
                <a:ext cx="1174751" cy="1129000"/>
                <a:chOff x="0" y="0"/>
                <a:chExt cx="1174749" cy="1128998"/>
              </a:xfrm>
            </p:grpSpPr>
            <p:pic>
              <p:nvPicPr>
                <p:cNvPr id="178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78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78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79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79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800" name="Group"/>
            <p:cNvGrpSpPr/>
            <p:nvPr/>
          </p:nvGrpSpPr>
          <p:grpSpPr>
            <a:xfrm flipH="1">
              <a:off x="0" y="5414431"/>
              <a:ext cx="1270000" cy="1270001"/>
              <a:chOff x="0" y="0"/>
              <a:chExt cx="1270000" cy="1270000"/>
            </a:xfrm>
          </p:grpSpPr>
          <p:sp>
            <p:nvSpPr>
              <p:cNvPr id="17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799" name="Group"/>
              <p:cNvGrpSpPr/>
              <p:nvPr/>
            </p:nvGrpSpPr>
            <p:grpSpPr>
              <a:xfrm>
                <a:off x="47625" y="45767"/>
                <a:ext cx="1174751" cy="1178466"/>
                <a:chOff x="0" y="0"/>
                <a:chExt cx="1174750" cy="1178465"/>
              </a:xfrm>
            </p:grpSpPr>
            <p:pic>
              <p:nvPicPr>
                <p:cNvPr id="179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79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79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79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809" name="Group"/>
            <p:cNvGrpSpPr/>
            <p:nvPr/>
          </p:nvGrpSpPr>
          <p:grpSpPr>
            <a:xfrm flipH="1">
              <a:off x="0" y="2713565"/>
              <a:ext cx="1270000" cy="1270001"/>
              <a:chOff x="0" y="0"/>
              <a:chExt cx="1270000" cy="1270000"/>
            </a:xfrm>
          </p:grpSpPr>
          <p:sp>
            <p:nvSpPr>
              <p:cNvPr id="18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08" name="Group"/>
              <p:cNvGrpSpPr/>
              <p:nvPr/>
            </p:nvGrpSpPr>
            <p:grpSpPr>
              <a:xfrm>
                <a:off x="63500" y="30985"/>
                <a:ext cx="1111251" cy="1217225"/>
                <a:chOff x="0" y="0"/>
                <a:chExt cx="1111250" cy="1217223"/>
              </a:xfrm>
            </p:grpSpPr>
            <p:pic>
              <p:nvPicPr>
                <p:cNvPr id="180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80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80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80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80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80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856" name="Group"/>
          <p:cNvGrpSpPr/>
          <p:nvPr/>
        </p:nvGrpSpPr>
        <p:grpSpPr>
          <a:xfrm>
            <a:off x="11578348" y="171451"/>
            <a:ext cx="1270001" cy="9410698"/>
            <a:chOff x="0" y="0"/>
            <a:chExt cx="1270000" cy="9410696"/>
          </a:xfrm>
        </p:grpSpPr>
        <p:grpSp>
          <p:nvGrpSpPr>
            <p:cNvPr id="1815" name="Group"/>
            <p:cNvGrpSpPr/>
            <p:nvPr/>
          </p:nvGrpSpPr>
          <p:grpSpPr>
            <a:xfrm flipH="1">
              <a:off x="0" y="0"/>
              <a:ext cx="1270000" cy="1270000"/>
              <a:chOff x="0" y="0"/>
              <a:chExt cx="1270000" cy="1270000"/>
            </a:xfrm>
          </p:grpSpPr>
          <p:sp>
            <p:nvSpPr>
              <p:cNvPr id="18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14" name="Group"/>
              <p:cNvGrpSpPr/>
              <p:nvPr/>
            </p:nvGrpSpPr>
            <p:grpSpPr>
              <a:xfrm>
                <a:off x="46001" y="46001"/>
                <a:ext cx="1177998" cy="1177998"/>
                <a:chOff x="0" y="0"/>
                <a:chExt cx="1177997" cy="1177997"/>
              </a:xfrm>
            </p:grpSpPr>
            <p:pic>
              <p:nvPicPr>
                <p:cNvPr id="181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181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1818" name="Group"/>
            <p:cNvGrpSpPr/>
            <p:nvPr/>
          </p:nvGrpSpPr>
          <p:grpSpPr>
            <a:xfrm flipH="1">
              <a:off x="0" y="6776780"/>
              <a:ext cx="1270000" cy="1270001"/>
              <a:chOff x="0" y="0"/>
              <a:chExt cx="1270000" cy="1270000"/>
            </a:xfrm>
          </p:grpSpPr>
          <p:sp>
            <p:nvSpPr>
              <p:cNvPr id="18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81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1821" name="Group"/>
            <p:cNvGrpSpPr/>
            <p:nvPr/>
          </p:nvGrpSpPr>
          <p:grpSpPr>
            <a:xfrm flipH="1">
              <a:off x="0" y="8140696"/>
              <a:ext cx="1270000" cy="1270001"/>
              <a:chOff x="0" y="0"/>
              <a:chExt cx="1270000" cy="1270000"/>
            </a:xfrm>
          </p:grpSpPr>
          <p:sp>
            <p:nvSpPr>
              <p:cNvPr id="18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82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1831" name="Group"/>
            <p:cNvGrpSpPr/>
            <p:nvPr/>
          </p:nvGrpSpPr>
          <p:grpSpPr>
            <a:xfrm flipH="1">
              <a:off x="0" y="1356782"/>
              <a:ext cx="1270000" cy="1270001"/>
              <a:chOff x="0" y="0"/>
              <a:chExt cx="1270000" cy="1270000"/>
            </a:xfrm>
          </p:grpSpPr>
          <p:sp>
            <p:nvSpPr>
              <p:cNvPr id="18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30" name="Group"/>
              <p:cNvGrpSpPr/>
              <p:nvPr/>
            </p:nvGrpSpPr>
            <p:grpSpPr>
              <a:xfrm flipH="1">
                <a:off x="47625" y="56900"/>
                <a:ext cx="1174751" cy="1156200"/>
                <a:chOff x="0" y="0"/>
                <a:chExt cx="1174749" cy="1156199"/>
              </a:xfrm>
            </p:grpSpPr>
            <p:pic>
              <p:nvPicPr>
                <p:cNvPr id="182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182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182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182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182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182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182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1839" name="Group"/>
            <p:cNvGrpSpPr/>
            <p:nvPr/>
          </p:nvGrpSpPr>
          <p:grpSpPr>
            <a:xfrm flipH="1">
              <a:off x="0" y="4057648"/>
              <a:ext cx="1270000" cy="1270001"/>
              <a:chOff x="0" y="0"/>
              <a:chExt cx="1270000" cy="1270000"/>
            </a:xfrm>
          </p:grpSpPr>
          <p:sp>
            <p:nvSpPr>
              <p:cNvPr id="18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38" name="Group"/>
              <p:cNvGrpSpPr/>
              <p:nvPr/>
            </p:nvGrpSpPr>
            <p:grpSpPr>
              <a:xfrm>
                <a:off x="47624" y="74251"/>
                <a:ext cx="1174751" cy="1129000"/>
                <a:chOff x="0" y="0"/>
                <a:chExt cx="1174749" cy="1128998"/>
              </a:xfrm>
            </p:grpSpPr>
            <p:pic>
              <p:nvPicPr>
                <p:cNvPr id="183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183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183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183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183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1846" name="Group"/>
            <p:cNvGrpSpPr/>
            <p:nvPr/>
          </p:nvGrpSpPr>
          <p:grpSpPr>
            <a:xfrm flipH="1">
              <a:off x="0" y="5414431"/>
              <a:ext cx="1270000" cy="1270001"/>
              <a:chOff x="0" y="0"/>
              <a:chExt cx="1270000" cy="1270000"/>
            </a:xfrm>
          </p:grpSpPr>
          <p:sp>
            <p:nvSpPr>
              <p:cNvPr id="18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45" name="Group"/>
              <p:cNvGrpSpPr/>
              <p:nvPr/>
            </p:nvGrpSpPr>
            <p:grpSpPr>
              <a:xfrm>
                <a:off x="47625" y="45767"/>
                <a:ext cx="1174751" cy="1178466"/>
                <a:chOff x="0" y="0"/>
                <a:chExt cx="1174750" cy="1178465"/>
              </a:xfrm>
            </p:grpSpPr>
            <p:pic>
              <p:nvPicPr>
                <p:cNvPr id="184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184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184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184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1855" name="Group"/>
            <p:cNvGrpSpPr/>
            <p:nvPr/>
          </p:nvGrpSpPr>
          <p:grpSpPr>
            <a:xfrm flipH="1">
              <a:off x="0" y="2713565"/>
              <a:ext cx="1270000" cy="1270001"/>
              <a:chOff x="0" y="0"/>
              <a:chExt cx="1270000" cy="1270000"/>
            </a:xfrm>
          </p:grpSpPr>
          <p:sp>
            <p:nvSpPr>
              <p:cNvPr id="18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854" name="Group"/>
              <p:cNvGrpSpPr/>
              <p:nvPr/>
            </p:nvGrpSpPr>
            <p:grpSpPr>
              <a:xfrm>
                <a:off x="63500" y="30985"/>
                <a:ext cx="1111251" cy="1217225"/>
                <a:chOff x="0" y="0"/>
                <a:chExt cx="1111250" cy="1217223"/>
              </a:xfrm>
            </p:grpSpPr>
            <p:pic>
              <p:nvPicPr>
                <p:cNvPr id="184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184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185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185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185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185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1864" name="Group"/>
          <p:cNvGrpSpPr/>
          <p:nvPr/>
        </p:nvGrpSpPr>
        <p:grpSpPr>
          <a:xfrm>
            <a:off x="3059098" y="8276496"/>
            <a:ext cx="6873904" cy="1268318"/>
            <a:chOff x="0" y="0"/>
            <a:chExt cx="6873902" cy="1268316"/>
          </a:xfrm>
        </p:grpSpPr>
        <p:pic>
          <p:nvPicPr>
            <p:cNvPr id="1857"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1858"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1859"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1860"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1861"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1862"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1863"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1885" name="Group"/>
          <p:cNvGrpSpPr/>
          <p:nvPr/>
        </p:nvGrpSpPr>
        <p:grpSpPr>
          <a:xfrm>
            <a:off x="1391130" y="4286488"/>
            <a:ext cx="2287413" cy="2401123"/>
            <a:chOff x="0" y="0"/>
            <a:chExt cx="2287411" cy="2401121"/>
          </a:xfrm>
        </p:grpSpPr>
        <p:pic>
          <p:nvPicPr>
            <p:cNvPr id="1865" name="Image" descr="Image"/>
            <p:cNvPicPr>
              <a:picLocks noChangeAspect="1"/>
            </p:cNvPicPr>
            <p:nvPr/>
          </p:nvPicPr>
          <p:blipFill>
            <a:blip r:embed="rId15">
              <a:extLst/>
            </a:blip>
            <a:stretch>
              <a:fillRect/>
            </a:stretch>
          </p:blipFill>
          <p:spPr>
            <a:xfrm>
              <a:off x="1292844" y="537780"/>
              <a:ext cx="426604" cy="548490"/>
            </a:xfrm>
            <a:prstGeom prst="rect">
              <a:avLst/>
            </a:prstGeom>
            <a:ln w="12700" cap="flat">
              <a:noFill/>
              <a:miter lim="400000"/>
            </a:ln>
            <a:effectLst/>
          </p:spPr>
        </p:pic>
        <p:pic>
          <p:nvPicPr>
            <p:cNvPr id="1866" name="Image" descr="Image"/>
            <p:cNvPicPr>
              <a:picLocks noChangeAspect="1"/>
            </p:cNvPicPr>
            <p:nvPr/>
          </p:nvPicPr>
          <p:blipFill>
            <a:blip r:embed="rId16">
              <a:extLst/>
            </a:blip>
            <a:stretch>
              <a:fillRect/>
            </a:stretch>
          </p:blipFill>
          <p:spPr>
            <a:xfrm>
              <a:off x="1058883" y="49534"/>
              <a:ext cx="390119" cy="463619"/>
            </a:xfrm>
            <a:prstGeom prst="rect">
              <a:avLst/>
            </a:prstGeom>
            <a:ln w="12700" cap="flat">
              <a:noFill/>
              <a:miter lim="400000"/>
            </a:ln>
            <a:effectLst/>
          </p:spPr>
        </p:pic>
        <p:pic>
          <p:nvPicPr>
            <p:cNvPr id="1867" name="Image" descr="Image"/>
            <p:cNvPicPr>
              <a:picLocks noChangeAspect="1"/>
            </p:cNvPicPr>
            <p:nvPr/>
          </p:nvPicPr>
          <p:blipFill>
            <a:blip r:embed="rId17">
              <a:extLst/>
            </a:blip>
            <a:stretch>
              <a:fillRect/>
            </a:stretch>
          </p:blipFill>
          <p:spPr>
            <a:xfrm>
              <a:off x="361387" y="1904960"/>
              <a:ext cx="434108" cy="488035"/>
            </a:xfrm>
            <a:prstGeom prst="rect">
              <a:avLst/>
            </a:prstGeom>
            <a:ln w="12700" cap="flat">
              <a:noFill/>
              <a:miter lim="400000"/>
            </a:ln>
            <a:effectLst/>
          </p:spPr>
        </p:pic>
        <p:pic>
          <p:nvPicPr>
            <p:cNvPr id="1868" name="Image" descr="Image"/>
            <p:cNvPicPr>
              <a:picLocks noChangeAspect="1"/>
            </p:cNvPicPr>
            <p:nvPr/>
          </p:nvPicPr>
          <p:blipFill>
            <a:blip r:embed="rId18">
              <a:extLst/>
            </a:blip>
            <a:stretch>
              <a:fillRect/>
            </a:stretch>
          </p:blipFill>
          <p:spPr>
            <a:xfrm>
              <a:off x="902273" y="551944"/>
              <a:ext cx="333819" cy="475049"/>
            </a:xfrm>
            <a:prstGeom prst="rect">
              <a:avLst/>
            </a:prstGeom>
            <a:ln w="12700" cap="flat">
              <a:noFill/>
              <a:miter lim="400000"/>
            </a:ln>
            <a:effectLst/>
          </p:spPr>
        </p:pic>
        <p:pic>
          <p:nvPicPr>
            <p:cNvPr id="1869" name="Image" descr="Image"/>
            <p:cNvPicPr>
              <a:picLocks noChangeAspect="1"/>
            </p:cNvPicPr>
            <p:nvPr/>
          </p:nvPicPr>
          <p:blipFill>
            <a:blip r:embed="rId19">
              <a:extLst/>
            </a:blip>
            <a:stretch>
              <a:fillRect/>
            </a:stretch>
          </p:blipFill>
          <p:spPr>
            <a:xfrm>
              <a:off x="24339" y="15569"/>
              <a:ext cx="333819" cy="489601"/>
            </a:xfrm>
            <a:prstGeom prst="rect">
              <a:avLst/>
            </a:prstGeom>
            <a:ln w="12700" cap="flat">
              <a:noFill/>
              <a:miter lim="400000"/>
            </a:ln>
            <a:effectLst/>
          </p:spPr>
        </p:pic>
        <p:pic>
          <p:nvPicPr>
            <p:cNvPr id="1870" name="Image" descr="Image"/>
            <p:cNvPicPr>
              <a:picLocks noChangeAspect="1"/>
            </p:cNvPicPr>
            <p:nvPr/>
          </p:nvPicPr>
          <p:blipFill>
            <a:blip r:embed="rId20">
              <a:extLst/>
            </a:blip>
            <a:stretch>
              <a:fillRect/>
            </a:stretch>
          </p:blipFill>
          <p:spPr>
            <a:xfrm>
              <a:off x="585297" y="537393"/>
              <a:ext cx="344044" cy="489600"/>
            </a:xfrm>
            <a:prstGeom prst="rect">
              <a:avLst/>
            </a:prstGeom>
            <a:ln w="12700" cap="flat">
              <a:noFill/>
              <a:miter lim="400000"/>
            </a:ln>
            <a:effectLst/>
          </p:spPr>
        </p:pic>
        <p:pic>
          <p:nvPicPr>
            <p:cNvPr id="1871" name="Image" descr="Image"/>
            <p:cNvPicPr>
              <a:picLocks noChangeAspect="1"/>
            </p:cNvPicPr>
            <p:nvPr/>
          </p:nvPicPr>
          <p:blipFill>
            <a:blip r:embed="rId21">
              <a:extLst/>
            </a:blip>
            <a:stretch>
              <a:fillRect/>
            </a:stretch>
          </p:blipFill>
          <p:spPr>
            <a:xfrm>
              <a:off x="1867211" y="529099"/>
              <a:ext cx="420201" cy="520739"/>
            </a:xfrm>
            <a:prstGeom prst="rect">
              <a:avLst/>
            </a:prstGeom>
            <a:ln w="12700" cap="flat">
              <a:noFill/>
              <a:miter lim="400000"/>
            </a:ln>
            <a:effectLst/>
          </p:spPr>
        </p:pic>
        <p:pic>
          <p:nvPicPr>
            <p:cNvPr id="1872" name="Image" descr="Image"/>
            <p:cNvPicPr>
              <a:picLocks noChangeAspect="1"/>
            </p:cNvPicPr>
            <p:nvPr/>
          </p:nvPicPr>
          <p:blipFill>
            <a:blip r:embed="rId22">
              <a:extLst/>
            </a:blip>
            <a:stretch>
              <a:fillRect/>
            </a:stretch>
          </p:blipFill>
          <p:spPr>
            <a:xfrm>
              <a:off x="757318" y="8465"/>
              <a:ext cx="489249" cy="503809"/>
            </a:xfrm>
            <a:prstGeom prst="rect">
              <a:avLst/>
            </a:prstGeom>
            <a:ln w="12700" cap="flat">
              <a:noFill/>
              <a:miter lim="400000"/>
            </a:ln>
            <a:effectLst/>
          </p:spPr>
        </p:pic>
        <p:pic>
          <p:nvPicPr>
            <p:cNvPr id="1873" name="Image" descr="Image"/>
            <p:cNvPicPr>
              <a:picLocks noChangeAspect="1"/>
            </p:cNvPicPr>
            <p:nvPr/>
          </p:nvPicPr>
          <p:blipFill>
            <a:blip r:embed="rId23">
              <a:extLst/>
            </a:blip>
            <a:stretch>
              <a:fillRect/>
            </a:stretch>
          </p:blipFill>
          <p:spPr>
            <a:xfrm>
              <a:off x="249941" y="533836"/>
              <a:ext cx="442173" cy="503809"/>
            </a:xfrm>
            <a:prstGeom prst="rect">
              <a:avLst/>
            </a:prstGeom>
            <a:ln w="12700" cap="flat">
              <a:noFill/>
              <a:miter lim="400000"/>
            </a:ln>
            <a:effectLst/>
          </p:spPr>
        </p:pic>
        <p:pic>
          <p:nvPicPr>
            <p:cNvPr id="1874" name="Image" descr="Image"/>
            <p:cNvPicPr>
              <a:picLocks noChangeAspect="1"/>
            </p:cNvPicPr>
            <p:nvPr/>
          </p:nvPicPr>
          <p:blipFill>
            <a:blip r:embed="rId24">
              <a:extLst/>
            </a:blip>
            <a:stretch>
              <a:fillRect/>
            </a:stretch>
          </p:blipFill>
          <p:spPr>
            <a:xfrm>
              <a:off x="1301408" y="37326"/>
              <a:ext cx="384075" cy="488035"/>
            </a:xfrm>
            <a:prstGeom prst="rect">
              <a:avLst/>
            </a:prstGeom>
            <a:ln w="12700" cap="flat">
              <a:noFill/>
              <a:miter lim="400000"/>
            </a:ln>
            <a:effectLst/>
          </p:spPr>
        </p:pic>
        <p:pic>
          <p:nvPicPr>
            <p:cNvPr id="1875" name="Image" descr="Image"/>
            <p:cNvPicPr>
              <a:picLocks noChangeAspect="1"/>
            </p:cNvPicPr>
            <p:nvPr/>
          </p:nvPicPr>
          <p:blipFill>
            <a:blip r:embed="rId25">
              <a:extLst/>
            </a:blip>
            <a:stretch>
              <a:fillRect/>
            </a:stretch>
          </p:blipFill>
          <p:spPr>
            <a:xfrm>
              <a:off x="300046" y="12418"/>
              <a:ext cx="316563" cy="488035"/>
            </a:xfrm>
            <a:prstGeom prst="rect">
              <a:avLst/>
            </a:prstGeom>
            <a:ln w="12700" cap="flat">
              <a:noFill/>
              <a:miter lim="400000"/>
            </a:ln>
            <a:effectLst/>
          </p:spPr>
        </p:pic>
        <p:pic>
          <p:nvPicPr>
            <p:cNvPr id="1876" name="Image" descr="Image"/>
            <p:cNvPicPr>
              <a:picLocks noChangeAspect="1"/>
            </p:cNvPicPr>
            <p:nvPr/>
          </p:nvPicPr>
          <p:blipFill>
            <a:blip r:embed="rId26">
              <a:extLst/>
            </a:blip>
            <a:stretch>
              <a:fillRect/>
            </a:stretch>
          </p:blipFill>
          <p:spPr>
            <a:xfrm>
              <a:off x="1834164" y="48593"/>
              <a:ext cx="338548" cy="465502"/>
            </a:xfrm>
            <a:prstGeom prst="rect">
              <a:avLst/>
            </a:prstGeom>
            <a:ln w="12700" cap="flat">
              <a:noFill/>
              <a:miter lim="400000"/>
            </a:ln>
            <a:effectLst/>
          </p:spPr>
        </p:pic>
        <p:pic>
          <p:nvPicPr>
            <p:cNvPr id="1877" name="Image" descr="Image"/>
            <p:cNvPicPr>
              <a:picLocks noChangeAspect="1"/>
            </p:cNvPicPr>
            <p:nvPr/>
          </p:nvPicPr>
          <p:blipFill>
            <a:blip r:embed="rId27">
              <a:extLst/>
            </a:blip>
            <a:stretch>
              <a:fillRect/>
            </a:stretch>
          </p:blipFill>
          <p:spPr>
            <a:xfrm>
              <a:off x="1593571" y="559115"/>
              <a:ext cx="341920" cy="480419"/>
            </a:xfrm>
            <a:prstGeom prst="rect">
              <a:avLst/>
            </a:prstGeom>
            <a:ln w="12700" cap="flat">
              <a:noFill/>
              <a:miter lim="400000"/>
            </a:ln>
            <a:effectLst/>
          </p:spPr>
        </p:pic>
        <p:pic>
          <p:nvPicPr>
            <p:cNvPr id="1878" name="Image" descr="Image"/>
            <p:cNvPicPr>
              <a:picLocks noChangeAspect="1"/>
            </p:cNvPicPr>
            <p:nvPr/>
          </p:nvPicPr>
          <p:blipFill>
            <a:blip r:embed="rId28">
              <a:extLst/>
            </a:blip>
            <a:stretch>
              <a:fillRect/>
            </a:stretch>
          </p:blipFill>
          <p:spPr>
            <a:xfrm>
              <a:off x="1137119" y="549259"/>
              <a:ext cx="363560" cy="480419"/>
            </a:xfrm>
            <a:prstGeom prst="rect">
              <a:avLst/>
            </a:prstGeom>
            <a:ln w="12700" cap="flat">
              <a:noFill/>
              <a:miter lim="400000"/>
            </a:ln>
            <a:effectLst/>
          </p:spPr>
        </p:pic>
        <p:pic>
          <p:nvPicPr>
            <p:cNvPr id="1879" name="Image" descr="Image"/>
            <p:cNvPicPr>
              <a:picLocks noChangeAspect="1"/>
            </p:cNvPicPr>
            <p:nvPr/>
          </p:nvPicPr>
          <p:blipFill>
            <a:blip r:embed="rId29">
              <a:extLst/>
            </a:blip>
            <a:stretch>
              <a:fillRect/>
            </a:stretch>
          </p:blipFill>
          <p:spPr>
            <a:xfrm>
              <a:off x="36662" y="1397996"/>
              <a:ext cx="359973" cy="480420"/>
            </a:xfrm>
            <a:prstGeom prst="rect">
              <a:avLst/>
            </a:prstGeom>
            <a:ln w="12700" cap="flat">
              <a:noFill/>
              <a:miter lim="400000"/>
            </a:ln>
            <a:effectLst/>
          </p:spPr>
        </p:pic>
        <p:pic>
          <p:nvPicPr>
            <p:cNvPr id="1880" name="Image" descr="Image"/>
            <p:cNvPicPr>
              <a:picLocks noChangeAspect="1"/>
            </p:cNvPicPr>
            <p:nvPr/>
          </p:nvPicPr>
          <p:blipFill>
            <a:blip r:embed="rId21">
              <a:extLst/>
            </a:blip>
            <a:stretch>
              <a:fillRect/>
            </a:stretch>
          </p:blipFill>
          <p:spPr>
            <a:xfrm>
              <a:off x="491930" y="0"/>
              <a:ext cx="420201" cy="520739"/>
            </a:xfrm>
            <a:prstGeom prst="rect">
              <a:avLst/>
            </a:prstGeom>
            <a:ln w="12700" cap="flat">
              <a:noFill/>
              <a:miter lim="400000"/>
            </a:ln>
            <a:effectLst/>
          </p:spPr>
        </p:pic>
        <p:pic>
          <p:nvPicPr>
            <p:cNvPr id="1881" name="Image" descr="Image"/>
            <p:cNvPicPr>
              <a:picLocks noChangeAspect="1"/>
            </p:cNvPicPr>
            <p:nvPr/>
          </p:nvPicPr>
          <p:blipFill>
            <a:blip r:embed="rId30">
              <a:extLst/>
            </a:blip>
            <a:stretch>
              <a:fillRect/>
            </a:stretch>
          </p:blipFill>
          <p:spPr>
            <a:xfrm>
              <a:off x="18392" y="521136"/>
              <a:ext cx="396513" cy="510943"/>
            </a:xfrm>
            <a:prstGeom prst="rect">
              <a:avLst/>
            </a:prstGeom>
            <a:ln w="12700" cap="flat">
              <a:noFill/>
              <a:miter lim="400000"/>
            </a:ln>
            <a:effectLst/>
          </p:spPr>
        </p:pic>
        <p:pic>
          <p:nvPicPr>
            <p:cNvPr id="1882" name="Image" descr="Image"/>
            <p:cNvPicPr>
              <a:picLocks noChangeAspect="1"/>
            </p:cNvPicPr>
            <p:nvPr/>
          </p:nvPicPr>
          <p:blipFill>
            <a:blip r:embed="rId31">
              <a:extLst/>
            </a:blip>
            <a:stretch>
              <a:fillRect/>
            </a:stretch>
          </p:blipFill>
          <p:spPr>
            <a:xfrm>
              <a:off x="1515257" y="45048"/>
              <a:ext cx="422347" cy="480419"/>
            </a:xfrm>
            <a:prstGeom prst="rect">
              <a:avLst/>
            </a:prstGeom>
            <a:ln w="12700" cap="flat">
              <a:noFill/>
              <a:miter lim="400000"/>
            </a:ln>
            <a:effectLst/>
          </p:spPr>
        </p:pic>
        <p:pic>
          <p:nvPicPr>
            <p:cNvPr id="1883" name="Image" descr="Image"/>
            <p:cNvPicPr>
              <a:picLocks noChangeAspect="1"/>
            </p:cNvPicPr>
            <p:nvPr/>
          </p:nvPicPr>
          <p:blipFill>
            <a:blip r:embed="rId32">
              <a:extLst/>
            </a:blip>
            <a:stretch>
              <a:fillRect/>
            </a:stretch>
          </p:blipFill>
          <p:spPr>
            <a:xfrm>
              <a:off x="407231" y="1393621"/>
              <a:ext cx="342420" cy="489170"/>
            </a:xfrm>
            <a:prstGeom prst="rect">
              <a:avLst/>
            </a:prstGeom>
            <a:ln w="12700" cap="flat">
              <a:noFill/>
              <a:miter lim="400000"/>
            </a:ln>
            <a:effectLst/>
          </p:spPr>
        </p:pic>
        <p:pic>
          <p:nvPicPr>
            <p:cNvPr id="1884"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grpSp>
        <p:nvGrpSpPr>
          <p:cNvPr id="1897" name="Group"/>
          <p:cNvGrpSpPr/>
          <p:nvPr/>
        </p:nvGrpSpPr>
        <p:grpSpPr>
          <a:xfrm>
            <a:off x="9800052" y="4452967"/>
            <a:ext cx="1677325" cy="2068165"/>
            <a:chOff x="0" y="0"/>
            <a:chExt cx="1677323" cy="2068164"/>
          </a:xfrm>
        </p:grpSpPr>
        <p:pic>
          <p:nvPicPr>
            <p:cNvPr id="1886" name="Image" descr="Image"/>
            <p:cNvPicPr>
              <a:picLocks noChangeAspect="1"/>
            </p:cNvPicPr>
            <p:nvPr/>
          </p:nvPicPr>
          <p:blipFill>
            <a:blip r:embed="rId34">
              <a:extLst/>
            </a:blip>
            <a:stretch>
              <a:fillRect/>
            </a:stretch>
          </p:blipFill>
          <p:spPr>
            <a:xfrm>
              <a:off x="959511" y="1620995"/>
              <a:ext cx="393167" cy="445376"/>
            </a:xfrm>
            <a:prstGeom prst="rect">
              <a:avLst/>
            </a:prstGeom>
            <a:ln w="12700" cap="flat">
              <a:noFill/>
              <a:miter lim="400000"/>
            </a:ln>
            <a:effectLst/>
          </p:spPr>
        </p:pic>
        <p:pic>
          <p:nvPicPr>
            <p:cNvPr id="1887" name="Image" descr="Image"/>
            <p:cNvPicPr>
              <a:picLocks noChangeAspect="1"/>
            </p:cNvPicPr>
            <p:nvPr/>
          </p:nvPicPr>
          <p:blipFill>
            <a:blip r:embed="rId35">
              <a:extLst/>
            </a:blip>
            <a:stretch>
              <a:fillRect/>
            </a:stretch>
          </p:blipFill>
          <p:spPr>
            <a:xfrm>
              <a:off x="1390149" y="1619202"/>
              <a:ext cx="287175" cy="448963"/>
            </a:xfrm>
            <a:prstGeom prst="rect">
              <a:avLst/>
            </a:prstGeom>
            <a:ln w="12700" cap="flat">
              <a:noFill/>
              <a:miter lim="400000"/>
            </a:ln>
            <a:effectLst/>
          </p:spPr>
        </p:pic>
        <p:grpSp>
          <p:nvGrpSpPr>
            <p:cNvPr id="1896" name="Group"/>
            <p:cNvGrpSpPr/>
            <p:nvPr/>
          </p:nvGrpSpPr>
          <p:grpSpPr>
            <a:xfrm>
              <a:off x="-1" y="0"/>
              <a:ext cx="1643526" cy="1095656"/>
              <a:chOff x="0" y="0"/>
              <a:chExt cx="1643524" cy="1095655"/>
            </a:xfrm>
          </p:grpSpPr>
          <p:pic>
            <p:nvPicPr>
              <p:cNvPr id="1888" name="Image" descr="Image"/>
              <p:cNvPicPr>
                <a:picLocks noChangeAspect="1"/>
              </p:cNvPicPr>
              <p:nvPr/>
            </p:nvPicPr>
            <p:blipFill>
              <a:blip r:embed="rId32">
                <a:extLst/>
              </a:blip>
              <a:stretch>
                <a:fillRect/>
              </a:stretch>
            </p:blipFill>
            <p:spPr>
              <a:xfrm>
                <a:off x="142295" y="10248"/>
                <a:ext cx="329907" cy="471295"/>
              </a:xfrm>
              <a:prstGeom prst="rect">
                <a:avLst/>
              </a:prstGeom>
              <a:ln w="12700" cap="flat">
                <a:noFill/>
                <a:miter lim="400000"/>
              </a:ln>
              <a:effectLst/>
            </p:spPr>
          </p:pic>
          <p:pic>
            <p:nvPicPr>
              <p:cNvPr id="1889" name="Image" descr="Image"/>
              <p:cNvPicPr>
                <a:picLocks noChangeAspect="1"/>
              </p:cNvPicPr>
              <p:nvPr/>
            </p:nvPicPr>
            <p:blipFill>
              <a:blip r:embed="rId28">
                <a:extLst/>
              </a:blip>
              <a:stretch>
                <a:fillRect/>
              </a:stretch>
            </p:blipFill>
            <p:spPr>
              <a:xfrm>
                <a:off x="864280" y="594465"/>
                <a:ext cx="379280" cy="501191"/>
              </a:xfrm>
              <a:prstGeom prst="rect">
                <a:avLst/>
              </a:prstGeom>
              <a:ln w="12700" cap="flat">
                <a:noFill/>
                <a:miter lim="400000"/>
              </a:ln>
              <a:effectLst/>
            </p:spPr>
          </p:pic>
          <p:pic>
            <p:nvPicPr>
              <p:cNvPr id="1890" name="Image" descr="Image"/>
              <p:cNvPicPr>
                <a:picLocks noChangeAspect="1"/>
              </p:cNvPicPr>
              <p:nvPr/>
            </p:nvPicPr>
            <p:blipFill>
              <a:blip r:embed="rId36">
                <a:extLst/>
              </a:blip>
              <a:stretch>
                <a:fillRect/>
              </a:stretch>
            </p:blipFill>
            <p:spPr>
              <a:xfrm>
                <a:off x="428566" y="595266"/>
                <a:ext cx="346562" cy="499589"/>
              </a:xfrm>
              <a:prstGeom prst="rect">
                <a:avLst/>
              </a:prstGeom>
              <a:ln w="12700" cap="flat">
                <a:noFill/>
                <a:miter lim="400000"/>
              </a:ln>
              <a:effectLst/>
            </p:spPr>
          </p:pic>
          <p:pic>
            <p:nvPicPr>
              <p:cNvPr id="1891" name="Image" descr="Image"/>
              <p:cNvPicPr>
                <a:picLocks noChangeAspect="1"/>
              </p:cNvPicPr>
              <p:nvPr/>
            </p:nvPicPr>
            <p:blipFill>
              <a:blip r:embed="rId37">
                <a:extLst/>
              </a:blip>
              <a:stretch>
                <a:fillRect/>
              </a:stretch>
            </p:blipFill>
            <p:spPr>
              <a:xfrm>
                <a:off x="547419" y="29504"/>
                <a:ext cx="303241" cy="432783"/>
              </a:xfrm>
              <a:prstGeom prst="rect">
                <a:avLst/>
              </a:prstGeom>
              <a:ln w="12700" cap="flat">
                <a:noFill/>
                <a:miter lim="400000"/>
              </a:ln>
              <a:effectLst/>
            </p:spPr>
          </p:pic>
          <p:pic>
            <p:nvPicPr>
              <p:cNvPr id="1892" name="Image" descr="Image"/>
              <p:cNvPicPr>
                <a:picLocks noChangeAspect="1"/>
              </p:cNvPicPr>
              <p:nvPr/>
            </p:nvPicPr>
            <p:blipFill>
              <a:blip r:embed="rId38">
                <a:extLst/>
              </a:blip>
              <a:stretch>
                <a:fillRect/>
              </a:stretch>
            </p:blipFill>
            <p:spPr>
              <a:xfrm>
                <a:off x="1275788" y="0"/>
                <a:ext cx="367736" cy="491792"/>
              </a:xfrm>
              <a:prstGeom prst="rect">
                <a:avLst/>
              </a:prstGeom>
              <a:ln w="12700" cap="flat">
                <a:noFill/>
                <a:miter lim="400000"/>
              </a:ln>
              <a:effectLst/>
            </p:spPr>
          </p:pic>
          <p:pic>
            <p:nvPicPr>
              <p:cNvPr id="1893" name="Image" descr="Image"/>
              <p:cNvPicPr>
                <a:picLocks noChangeAspect="1"/>
              </p:cNvPicPr>
              <p:nvPr/>
            </p:nvPicPr>
            <p:blipFill>
              <a:blip r:embed="rId39">
                <a:extLst/>
              </a:blip>
              <a:stretch>
                <a:fillRect/>
              </a:stretch>
            </p:blipFill>
            <p:spPr>
              <a:xfrm>
                <a:off x="925876" y="0"/>
                <a:ext cx="274695" cy="491792"/>
              </a:xfrm>
              <a:prstGeom prst="rect">
                <a:avLst/>
              </a:prstGeom>
              <a:ln w="12700" cap="flat">
                <a:noFill/>
                <a:miter lim="400000"/>
              </a:ln>
              <a:effectLst/>
            </p:spPr>
          </p:pic>
          <p:pic>
            <p:nvPicPr>
              <p:cNvPr id="1894" name="Image" descr="Image"/>
              <p:cNvPicPr>
                <a:picLocks noChangeAspect="1"/>
              </p:cNvPicPr>
              <p:nvPr/>
            </p:nvPicPr>
            <p:blipFill>
              <a:blip r:embed="rId35">
                <a:extLst/>
              </a:blip>
              <a:stretch>
                <a:fillRect/>
              </a:stretch>
            </p:blipFill>
            <p:spPr>
              <a:xfrm>
                <a:off x="1328955" y="599164"/>
                <a:ext cx="314570" cy="491792"/>
              </a:xfrm>
              <a:prstGeom prst="rect">
                <a:avLst/>
              </a:prstGeom>
              <a:ln w="12700" cap="flat">
                <a:noFill/>
                <a:miter lim="400000"/>
              </a:ln>
              <a:effectLst/>
            </p:spPr>
          </p:pic>
          <p:pic>
            <p:nvPicPr>
              <p:cNvPr id="1895" name="Image" descr="Image"/>
              <p:cNvPicPr>
                <a:picLocks noChangeAspect="1"/>
              </p:cNvPicPr>
              <p:nvPr/>
            </p:nvPicPr>
            <p:blipFill>
              <a:blip r:embed="rId40">
                <a:extLst/>
              </a:blip>
              <a:stretch>
                <a:fillRect/>
              </a:stretch>
            </p:blipFill>
            <p:spPr>
              <a:xfrm>
                <a:off x="0" y="599164"/>
                <a:ext cx="393771" cy="49179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1" name="Div_Size"/>
          <p:cNvSpPr txBox="1"/>
          <p:nvPr>
            <p:ph type="ctrTitle"/>
          </p:nvPr>
        </p:nvSpPr>
        <p:spPr>
          <a:xfrm>
            <a:off x="1270000" y="-3466454"/>
            <a:ext cx="10464800" cy="3302001"/>
          </a:xfrm>
          <a:prstGeom prst="rect">
            <a:avLst/>
          </a:prstGeom>
        </p:spPr>
        <p:txBody>
          <a:bodyPr/>
          <a:lstStyle/>
          <a:p>
            <a:pPr/>
            <a:r>
              <a:t>Div_Size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35" name="Group"/>
          <p:cNvGrpSpPr/>
          <p:nvPr/>
        </p:nvGrpSpPr>
        <p:grpSpPr>
          <a:xfrm>
            <a:off x="4622494" y="5168072"/>
            <a:ext cx="3759813" cy="3784863"/>
            <a:chOff x="0" y="0"/>
            <a:chExt cx="3759812" cy="3784862"/>
          </a:xfrm>
        </p:grpSpPr>
        <p:pic>
          <p:nvPicPr>
            <p:cNvPr id="1905"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1906" name="Image" descr="Image"/>
            <p:cNvPicPr>
              <a:picLocks noChangeAspect="1"/>
            </p:cNvPicPr>
            <p:nvPr/>
          </p:nvPicPr>
          <p:blipFill>
            <a:blip r:embed="rId4">
              <a:extLst/>
            </a:blip>
            <a:stretch>
              <a:fillRect/>
            </a:stretch>
          </p:blipFill>
          <p:spPr>
            <a:xfrm>
              <a:off x="3137689" y="1520373"/>
              <a:ext cx="593563" cy="763153"/>
            </a:xfrm>
            <a:prstGeom prst="rect">
              <a:avLst/>
            </a:prstGeom>
            <a:ln w="12700" cap="flat">
              <a:noFill/>
              <a:miter lim="400000"/>
            </a:ln>
            <a:effectLst/>
          </p:spPr>
        </p:pic>
        <p:pic>
          <p:nvPicPr>
            <p:cNvPr id="1907" name="Image" descr="Image"/>
            <p:cNvPicPr>
              <a:picLocks noChangeAspect="1"/>
            </p:cNvPicPr>
            <p:nvPr/>
          </p:nvPicPr>
          <p:blipFill>
            <a:blip r:embed="rId5">
              <a:extLst/>
            </a:blip>
            <a:stretch>
              <a:fillRect/>
            </a:stretch>
          </p:blipFill>
          <p:spPr>
            <a:xfrm>
              <a:off x="659316" y="3115495"/>
              <a:ext cx="542799" cy="645065"/>
            </a:xfrm>
            <a:prstGeom prst="rect">
              <a:avLst/>
            </a:prstGeom>
            <a:ln w="12700" cap="flat">
              <a:noFill/>
              <a:miter lim="400000"/>
            </a:ln>
            <a:effectLst/>
          </p:spPr>
        </p:pic>
        <p:pic>
          <p:nvPicPr>
            <p:cNvPr id="1908"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1909"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1910" name="Image" descr="Image"/>
            <p:cNvPicPr>
              <a:picLocks noChangeAspect="1"/>
            </p:cNvPicPr>
            <p:nvPr/>
          </p:nvPicPr>
          <p:blipFill>
            <a:blip r:embed="rId8">
              <a:extLst/>
            </a:blip>
            <a:stretch>
              <a:fillRect/>
            </a:stretch>
          </p:blipFill>
          <p:spPr>
            <a:xfrm>
              <a:off x="2569700" y="1527691"/>
              <a:ext cx="464466" cy="660969"/>
            </a:xfrm>
            <a:prstGeom prst="rect">
              <a:avLst/>
            </a:prstGeom>
            <a:ln w="12700" cap="flat">
              <a:noFill/>
              <a:miter lim="400000"/>
            </a:ln>
            <a:effectLst/>
          </p:spPr>
        </p:pic>
        <p:pic>
          <p:nvPicPr>
            <p:cNvPr id="1911" name="Image" descr="Image"/>
            <p:cNvPicPr>
              <a:picLocks noChangeAspect="1"/>
            </p:cNvPicPr>
            <p:nvPr/>
          </p:nvPicPr>
          <p:blipFill>
            <a:blip r:embed="rId9">
              <a:extLst/>
            </a:blip>
            <a:stretch>
              <a:fillRect/>
            </a:stretch>
          </p:blipFill>
          <p:spPr>
            <a:xfrm>
              <a:off x="3210266" y="794449"/>
              <a:ext cx="448407" cy="640582"/>
            </a:xfrm>
            <a:prstGeom prst="rect">
              <a:avLst/>
            </a:prstGeom>
            <a:ln w="12700" cap="flat">
              <a:noFill/>
              <a:miter lim="400000"/>
            </a:ln>
            <a:effectLst/>
          </p:spPr>
        </p:pic>
        <p:pic>
          <p:nvPicPr>
            <p:cNvPr id="1912"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1913"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1914" name="Image" descr="Image"/>
            <p:cNvPicPr>
              <a:picLocks noChangeAspect="1"/>
            </p:cNvPicPr>
            <p:nvPr/>
          </p:nvPicPr>
          <p:blipFill>
            <a:blip r:embed="rId12">
              <a:extLst/>
            </a:blip>
            <a:stretch>
              <a:fillRect/>
            </a:stretch>
          </p:blipFill>
          <p:spPr>
            <a:xfrm>
              <a:off x="2537012" y="21663"/>
              <a:ext cx="515515" cy="681215"/>
            </a:xfrm>
            <a:prstGeom prst="rect">
              <a:avLst/>
            </a:prstGeom>
            <a:ln w="12700" cap="flat">
              <a:noFill/>
              <a:miter lim="400000"/>
            </a:ln>
            <a:effectLst/>
          </p:spPr>
        </p:pic>
        <p:pic>
          <p:nvPicPr>
            <p:cNvPr id="1915"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1916"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1917"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1918"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1919"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1920"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1921"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1922"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1923" name="Image" descr="Image"/>
            <p:cNvPicPr>
              <a:picLocks noChangeAspect="1"/>
            </p:cNvPicPr>
            <p:nvPr/>
          </p:nvPicPr>
          <p:blipFill>
            <a:blip r:embed="rId21">
              <a:extLst/>
            </a:blip>
            <a:stretch>
              <a:fillRect/>
            </a:stretch>
          </p:blipFill>
          <p:spPr>
            <a:xfrm>
              <a:off x="2544857" y="780519"/>
              <a:ext cx="499825" cy="668441"/>
            </a:xfrm>
            <a:prstGeom prst="rect">
              <a:avLst/>
            </a:prstGeom>
            <a:ln w="12700" cap="flat">
              <a:noFill/>
              <a:miter lim="400000"/>
            </a:ln>
            <a:effectLst/>
          </p:spPr>
        </p:pic>
        <p:pic>
          <p:nvPicPr>
            <p:cNvPr id="1924"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1925"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1926" name="Image" descr="Image"/>
            <p:cNvPicPr>
              <a:picLocks noChangeAspect="1"/>
            </p:cNvPicPr>
            <p:nvPr/>
          </p:nvPicPr>
          <p:blipFill>
            <a:blip r:embed="rId23">
              <a:extLst/>
            </a:blip>
            <a:stretch>
              <a:fillRect/>
            </a:stretch>
          </p:blipFill>
          <p:spPr>
            <a:xfrm>
              <a:off x="1993979" y="2268463"/>
              <a:ext cx="373364" cy="668441"/>
            </a:xfrm>
            <a:prstGeom prst="rect">
              <a:avLst/>
            </a:prstGeom>
            <a:ln w="12700" cap="flat">
              <a:noFill/>
              <a:miter lim="400000"/>
            </a:ln>
            <a:effectLst/>
          </p:spPr>
        </p:pic>
        <p:pic>
          <p:nvPicPr>
            <p:cNvPr id="1927"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1928"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1929" name="Image" descr="Image"/>
            <p:cNvPicPr>
              <a:picLocks noChangeAspect="1"/>
            </p:cNvPicPr>
            <p:nvPr/>
          </p:nvPicPr>
          <p:blipFill>
            <a:blip r:embed="rId13">
              <a:extLst/>
            </a:blip>
            <a:stretch>
              <a:fillRect/>
            </a:stretch>
          </p:blipFill>
          <p:spPr>
            <a:xfrm>
              <a:off x="0" y="752469"/>
              <a:ext cx="584655" cy="724542"/>
            </a:xfrm>
            <a:prstGeom prst="rect">
              <a:avLst/>
            </a:prstGeom>
            <a:ln w="12700" cap="flat">
              <a:noFill/>
              <a:miter lim="400000"/>
            </a:ln>
            <a:effectLst/>
          </p:spPr>
        </p:pic>
        <p:pic>
          <p:nvPicPr>
            <p:cNvPr id="1930"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1931" name="Image" descr="Image"/>
            <p:cNvPicPr>
              <a:picLocks noChangeAspect="1"/>
            </p:cNvPicPr>
            <p:nvPr/>
          </p:nvPicPr>
          <p:blipFill>
            <a:blip r:embed="rId27">
              <a:extLst/>
            </a:blip>
            <a:stretch>
              <a:fillRect/>
            </a:stretch>
          </p:blipFill>
          <p:spPr>
            <a:xfrm>
              <a:off x="3172172" y="2268463"/>
              <a:ext cx="587641" cy="668441"/>
            </a:xfrm>
            <a:prstGeom prst="rect">
              <a:avLst/>
            </a:prstGeom>
            <a:ln w="12700" cap="flat">
              <a:noFill/>
              <a:miter lim="400000"/>
            </a:ln>
            <a:effectLst/>
          </p:spPr>
        </p:pic>
        <p:pic>
          <p:nvPicPr>
            <p:cNvPr id="1932" name="Image" descr="Image"/>
            <p:cNvPicPr>
              <a:picLocks noChangeAspect="1"/>
            </p:cNvPicPr>
            <p:nvPr/>
          </p:nvPicPr>
          <p:blipFill>
            <a:blip r:embed="rId28">
              <a:extLst/>
            </a:blip>
            <a:stretch>
              <a:fillRect/>
            </a:stretch>
          </p:blipFill>
          <p:spPr>
            <a:xfrm>
              <a:off x="3210266" y="3117491"/>
              <a:ext cx="534390" cy="605352"/>
            </a:xfrm>
            <a:prstGeom prst="rect">
              <a:avLst/>
            </a:prstGeom>
            <a:ln w="12700" cap="flat">
              <a:noFill/>
              <a:miter lim="400000"/>
            </a:ln>
            <a:effectLst/>
          </p:spPr>
        </p:pic>
        <p:pic>
          <p:nvPicPr>
            <p:cNvPr id="1933"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1934" name="Image" descr="Image"/>
            <p:cNvPicPr>
              <a:picLocks noChangeAspect="1"/>
            </p:cNvPicPr>
            <p:nvPr/>
          </p:nvPicPr>
          <p:blipFill>
            <a:blip r:embed="rId29">
              <a:extLst/>
            </a:blip>
            <a:stretch>
              <a:fillRect/>
            </a:stretch>
          </p:blipFill>
          <p:spPr>
            <a:xfrm>
              <a:off x="2087" y="28050"/>
              <a:ext cx="535211" cy="668440"/>
            </a:xfrm>
            <a:prstGeom prst="rect">
              <a:avLst/>
            </a:prstGeom>
            <a:ln w="12700" cap="flat">
              <a:noFill/>
              <a:miter lim="400000"/>
            </a:ln>
            <a:effectLst/>
          </p:spPr>
        </p:pic>
      </p:grpSp>
      <p:pic>
        <p:nvPicPr>
          <p:cNvPr id="1936"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193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93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984" name="Group"/>
          <p:cNvGrpSpPr/>
          <p:nvPr/>
        </p:nvGrpSpPr>
        <p:grpSpPr>
          <a:xfrm>
            <a:off x="143751" y="171451"/>
            <a:ext cx="1270001" cy="9410697"/>
            <a:chOff x="0" y="0"/>
            <a:chExt cx="1270000" cy="9410696"/>
          </a:xfrm>
        </p:grpSpPr>
        <p:grpSp>
          <p:nvGrpSpPr>
            <p:cNvPr id="1943" name="Group"/>
            <p:cNvGrpSpPr/>
            <p:nvPr/>
          </p:nvGrpSpPr>
          <p:grpSpPr>
            <a:xfrm flipH="1">
              <a:off x="0" y="0"/>
              <a:ext cx="1270000" cy="1270000"/>
              <a:chOff x="0" y="0"/>
              <a:chExt cx="1270000" cy="1270000"/>
            </a:xfrm>
          </p:grpSpPr>
          <p:sp>
            <p:nvSpPr>
              <p:cNvPr id="19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42" name="Group"/>
              <p:cNvGrpSpPr/>
              <p:nvPr/>
            </p:nvGrpSpPr>
            <p:grpSpPr>
              <a:xfrm>
                <a:off x="46001" y="46001"/>
                <a:ext cx="1177998" cy="1177998"/>
                <a:chOff x="0" y="0"/>
                <a:chExt cx="1177997" cy="1177997"/>
              </a:xfrm>
            </p:grpSpPr>
            <p:pic>
              <p:nvPicPr>
                <p:cNvPr id="1940"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941"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946" name="Group"/>
            <p:cNvGrpSpPr/>
            <p:nvPr/>
          </p:nvGrpSpPr>
          <p:grpSpPr>
            <a:xfrm flipH="1">
              <a:off x="0" y="6776780"/>
              <a:ext cx="1270000" cy="1270001"/>
              <a:chOff x="0" y="0"/>
              <a:chExt cx="1270000" cy="1270000"/>
            </a:xfrm>
          </p:grpSpPr>
          <p:sp>
            <p:nvSpPr>
              <p:cNvPr id="19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945"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949" name="Group"/>
            <p:cNvGrpSpPr/>
            <p:nvPr/>
          </p:nvGrpSpPr>
          <p:grpSpPr>
            <a:xfrm flipH="1">
              <a:off x="0" y="8140696"/>
              <a:ext cx="1270000" cy="1270001"/>
              <a:chOff x="0" y="0"/>
              <a:chExt cx="1270000" cy="1270000"/>
            </a:xfrm>
          </p:grpSpPr>
          <p:sp>
            <p:nvSpPr>
              <p:cNvPr id="19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948"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1959" name="Group"/>
            <p:cNvGrpSpPr/>
            <p:nvPr/>
          </p:nvGrpSpPr>
          <p:grpSpPr>
            <a:xfrm flipH="1">
              <a:off x="0" y="1356782"/>
              <a:ext cx="1270000" cy="1270001"/>
              <a:chOff x="0" y="0"/>
              <a:chExt cx="1270000" cy="1270000"/>
            </a:xfrm>
          </p:grpSpPr>
          <p:sp>
            <p:nvSpPr>
              <p:cNvPr id="19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58" name="Group"/>
              <p:cNvGrpSpPr/>
              <p:nvPr/>
            </p:nvGrpSpPr>
            <p:grpSpPr>
              <a:xfrm flipH="1">
                <a:off x="47625" y="56900"/>
                <a:ext cx="1174751" cy="1156200"/>
                <a:chOff x="0" y="0"/>
                <a:chExt cx="1174749" cy="1156199"/>
              </a:xfrm>
            </p:grpSpPr>
            <p:pic>
              <p:nvPicPr>
                <p:cNvPr id="1951"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1952"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1953"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1954"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1955"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1956"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1957"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1967" name="Group"/>
            <p:cNvGrpSpPr/>
            <p:nvPr/>
          </p:nvGrpSpPr>
          <p:grpSpPr>
            <a:xfrm flipH="1">
              <a:off x="0" y="4057648"/>
              <a:ext cx="1270000" cy="1270001"/>
              <a:chOff x="0" y="0"/>
              <a:chExt cx="1270000" cy="1270000"/>
            </a:xfrm>
          </p:grpSpPr>
          <p:sp>
            <p:nvSpPr>
              <p:cNvPr id="19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66" name="Group"/>
              <p:cNvGrpSpPr/>
              <p:nvPr/>
            </p:nvGrpSpPr>
            <p:grpSpPr>
              <a:xfrm>
                <a:off x="47624" y="74251"/>
                <a:ext cx="1174751" cy="1129000"/>
                <a:chOff x="0" y="0"/>
                <a:chExt cx="1174749" cy="1128998"/>
              </a:xfrm>
            </p:grpSpPr>
            <p:pic>
              <p:nvPicPr>
                <p:cNvPr id="1961"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1962"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1963"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1964"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1965"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1974" name="Group"/>
            <p:cNvGrpSpPr/>
            <p:nvPr/>
          </p:nvGrpSpPr>
          <p:grpSpPr>
            <a:xfrm flipH="1">
              <a:off x="0" y="5414431"/>
              <a:ext cx="1270000" cy="1270001"/>
              <a:chOff x="0" y="0"/>
              <a:chExt cx="1270000" cy="1270000"/>
            </a:xfrm>
          </p:grpSpPr>
          <p:sp>
            <p:nvSpPr>
              <p:cNvPr id="19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73" name="Group"/>
              <p:cNvGrpSpPr/>
              <p:nvPr/>
            </p:nvGrpSpPr>
            <p:grpSpPr>
              <a:xfrm>
                <a:off x="47625" y="45767"/>
                <a:ext cx="1174751" cy="1178466"/>
                <a:chOff x="0" y="0"/>
                <a:chExt cx="1174750" cy="1178465"/>
              </a:xfrm>
            </p:grpSpPr>
            <p:pic>
              <p:nvPicPr>
                <p:cNvPr id="1969"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1970"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1971"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1972"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1983" name="Group"/>
            <p:cNvGrpSpPr/>
            <p:nvPr/>
          </p:nvGrpSpPr>
          <p:grpSpPr>
            <a:xfrm flipH="1">
              <a:off x="0" y="2713565"/>
              <a:ext cx="1270000" cy="1270001"/>
              <a:chOff x="0" y="0"/>
              <a:chExt cx="1270000" cy="1270000"/>
            </a:xfrm>
          </p:grpSpPr>
          <p:sp>
            <p:nvSpPr>
              <p:cNvPr id="19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82" name="Group"/>
              <p:cNvGrpSpPr/>
              <p:nvPr/>
            </p:nvGrpSpPr>
            <p:grpSpPr>
              <a:xfrm>
                <a:off x="63500" y="30985"/>
                <a:ext cx="1111251" cy="1217225"/>
                <a:chOff x="0" y="0"/>
                <a:chExt cx="1111250" cy="1217223"/>
              </a:xfrm>
            </p:grpSpPr>
            <p:pic>
              <p:nvPicPr>
                <p:cNvPr id="1976"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1977"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1978"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1979"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1980"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1981"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030" name="Group"/>
          <p:cNvGrpSpPr/>
          <p:nvPr/>
        </p:nvGrpSpPr>
        <p:grpSpPr>
          <a:xfrm>
            <a:off x="11578348" y="171451"/>
            <a:ext cx="1270001" cy="9410698"/>
            <a:chOff x="0" y="0"/>
            <a:chExt cx="1270000" cy="9410696"/>
          </a:xfrm>
        </p:grpSpPr>
        <p:grpSp>
          <p:nvGrpSpPr>
            <p:cNvPr id="1989" name="Group"/>
            <p:cNvGrpSpPr/>
            <p:nvPr/>
          </p:nvGrpSpPr>
          <p:grpSpPr>
            <a:xfrm flipH="1">
              <a:off x="0" y="0"/>
              <a:ext cx="1270000" cy="1270000"/>
              <a:chOff x="0" y="0"/>
              <a:chExt cx="1270000" cy="1270000"/>
            </a:xfrm>
          </p:grpSpPr>
          <p:sp>
            <p:nvSpPr>
              <p:cNvPr id="19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1988" name="Group"/>
              <p:cNvGrpSpPr/>
              <p:nvPr/>
            </p:nvGrpSpPr>
            <p:grpSpPr>
              <a:xfrm>
                <a:off x="46001" y="46001"/>
                <a:ext cx="1177998" cy="1177998"/>
                <a:chOff x="0" y="0"/>
                <a:chExt cx="1177997" cy="1177997"/>
              </a:xfrm>
            </p:grpSpPr>
            <p:pic>
              <p:nvPicPr>
                <p:cNvPr id="1986"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1987"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1992" name="Group"/>
            <p:cNvGrpSpPr/>
            <p:nvPr/>
          </p:nvGrpSpPr>
          <p:grpSpPr>
            <a:xfrm flipH="1">
              <a:off x="0" y="6776780"/>
              <a:ext cx="1270000" cy="1270001"/>
              <a:chOff x="0" y="0"/>
              <a:chExt cx="1270000" cy="1270000"/>
            </a:xfrm>
          </p:grpSpPr>
          <p:sp>
            <p:nvSpPr>
              <p:cNvPr id="19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991"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1995" name="Group"/>
            <p:cNvGrpSpPr/>
            <p:nvPr/>
          </p:nvGrpSpPr>
          <p:grpSpPr>
            <a:xfrm flipH="1">
              <a:off x="0" y="8140696"/>
              <a:ext cx="1270000" cy="1270001"/>
              <a:chOff x="0" y="0"/>
              <a:chExt cx="1270000" cy="1270000"/>
            </a:xfrm>
          </p:grpSpPr>
          <p:sp>
            <p:nvSpPr>
              <p:cNvPr id="19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1994"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2005" name="Group"/>
            <p:cNvGrpSpPr/>
            <p:nvPr/>
          </p:nvGrpSpPr>
          <p:grpSpPr>
            <a:xfrm flipH="1">
              <a:off x="0" y="1356782"/>
              <a:ext cx="1270000" cy="1270001"/>
              <a:chOff x="0" y="0"/>
              <a:chExt cx="1270000" cy="1270000"/>
            </a:xfrm>
          </p:grpSpPr>
          <p:sp>
            <p:nvSpPr>
              <p:cNvPr id="19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04" name="Group"/>
              <p:cNvGrpSpPr/>
              <p:nvPr/>
            </p:nvGrpSpPr>
            <p:grpSpPr>
              <a:xfrm flipH="1">
                <a:off x="47625" y="56900"/>
                <a:ext cx="1174751" cy="1156200"/>
                <a:chOff x="0" y="0"/>
                <a:chExt cx="1174749" cy="1156199"/>
              </a:xfrm>
            </p:grpSpPr>
            <p:pic>
              <p:nvPicPr>
                <p:cNvPr id="1997"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1998"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1999"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2000"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2001"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2002"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2003"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2013" name="Group"/>
            <p:cNvGrpSpPr/>
            <p:nvPr/>
          </p:nvGrpSpPr>
          <p:grpSpPr>
            <a:xfrm flipH="1">
              <a:off x="0" y="4057648"/>
              <a:ext cx="1270000" cy="1270001"/>
              <a:chOff x="0" y="0"/>
              <a:chExt cx="1270000" cy="1270000"/>
            </a:xfrm>
          </p:grpSpPr>
          <p:sp>
            <p:nvSpPr>
              <p:cNvPr id="20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12" name="Group"/>
              <p:cNvGrpSpPr/>
              <p:nvPr/>
            </p:nvGrpSpPr>
            <p:grpSpPr>
              <a:xfrm>
                <a:off x="47624" y="74251"/>
                <a:ext cx="1174751" cy="1129000"/>
                <a:chOff x="0" y="0"/>
                <a:chExt cx="1174749" cy="1128998"/>
              </a:xfrm>
            </p:grpSpPr>
            <p:pic>
              <p:nvPicPr>
                <p:cNvPr id="2007"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2008"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2009"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2010"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2011"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2020" name="Group"/>
            <p:cNvGrpSpPr/>
            <p:nvPr/>
          </p:nvGrpSpPr>
          <p:grpSpPr>
            <a:xfrm flipH="1">
              <a:off x="0" y="5414431"/>
              <a:ext cx="1270000" cy="1270001"/>
              <a:chOff x="0" y="0"/>
              <a:chExt cx="1270000" cy="1270000"/>
            </a:xfrm>
          </p:grpSpPr>
          <p:sp>
            <p:nvSpPr>
              <p:cNvPr id="20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19" name="Group"/>
              <p:cNvGrpSpPr/>
              <p:nvPr/>
            </p:nvGrpSpPr>
            <p:grpSpPr>
              <a:xfrm>
                <a:off x="47625" y="45767"/>
                <a:ext cx="1174751" cy="1178466"/>
                <a:chOff x="0" y="0"/>
                <a:chExt cx="1174750" cy="1178465"/>
              </a:xfrm>
            </p:grpSpPr>
            <p:pic>
              <p:nvPicPr>
                <p:cNvPr id="2015"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2016"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2017"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2018"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2029" name="Group"/>
            <p:cNvGrpSpPr/>
            <p:nvPr/>
          </p:nvGrpSpPr>
          <p:grpSpPr>
            <a:xfrm flipH="1">
              <a:off x="0" y="2713565"/>
              <a:ext cx="1270000" cy="1270001"/>
              <a:chOff x="0" y="0"/>
              <a:chExt cx="1270000" cy="1270000"/>
            </a:xfrm>
          </p:grpSpPr>
          <p:sp>
            <p:nvSpPr>
              <p:cNvPr id="20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28" name="Group"/>
              <p:cNvGrpSpPr/>
              <p:nvPr/>
            </p:nvGrpSpPr>
            <p:grpSpPr>
              <a:xfrm>
                <a:off x="63500" y="30985"/>
                <a:ext cx="1111251" cy="1217225"/>
                <a:chOff x="0" y="0"/>
                <a:chExt cx="1111250" cy="1217223"/>
              </a:xfrm>
            </p:grpSpPr>
            <p:pic>
              <p:nvPicPr>
                <p:cNvPr id="2022"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2023"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2024"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2025"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2026"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2027"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03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03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082" name="Group"/>
          <p:cNvGrpSpPr/>
          <p:nvPr/>
        </p:nvGrpSpPr>
        <p:grpSpPr>
          <a:xfrm>
            <a:off x="143751" y="171451"/>
            <a:ext cx="1270001" cy="9410697"/>
            <a:chOff x="0" y="0"/>
            <a:chExt cx="1270000" cy="9410696"/>
          </a:xfrm>
        </p:grpSpPr>
        <p:grpSp>
          <p:nvGrpSpPr>
            <p:cNvPr id="2041" name="Group"/>
            <p:cNvGrpSpPr/>
            <p:nvPr/>
          </p:nvGrpSpPr>
          <p:grpSpPr>
            <a:xfrm flipH="1">
              <a:off x="0" y="0"/>
              <a:ext cx="1270000" cy="1270000"/>
              <a:chOff x="0" y="0"/>
              <a:chExt cx="1270000" cy="1270000"/>
            </a:xfrm>
          </p:grpSpPr>
          <p:sp>
            <p:nvSpPr>
              <p:cNvPr id="20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40" name="Group"/>
              <p:cNvGrpSpPr/>
              <p:nvPr/>
            </p:nvGrpSpPr>
            <p:grpSpPr>
              <a:xfrm>
                <a:off x="46001" y="46001"/>
                <a:ext cx="1177998" cy="1177998"/>
                <a:chOff x="0" y="0"/>
                <a:chExt cx="1177997" cy="1177997"/>
              </a:xfrm>
            </p:grpSpPr>
            <p:pic>
              <p:nvPicPr>
                <p:cNvPr id="203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03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044" name="Group"/>
            <p:cNvGrpSpPr/>
            <p:nvPr/>
          </p:nvGrpSpPr>
          <p:grpSpPr>
            <a:xfrm flipH="1">
              <a:off x="0" y="6776780"/>
              <a:ext cx="1270000" cy="1270001"/>
              <a:chOff x="0" y="0"/>
              <a:chExt cx="1270000" cy="1270000"/>
            </a:xfrm>
          </p:grpSpPr>
          <p:sp>
            <p:nvSpPr>
              <p:cNvPr id="20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04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047" name="Group"/>
            <p:cNvGrpSpPr/>
            <p:nvPr/>
          </p:nvGrpSpPr>
          <p:grpSpPr>
            <a:xfrm flipH="1">
              <a:off x="0" y="8140696"/>
              <a:ext cx="1270000" cy="1270001"/>
              <a:chOff x="0" y="0"/>
              <a:chExt cx="1270000" cy="1270000"/>
            </a:xfrm>
          </p:grpSpPr>
          <p:sp>
            <p:nvSpPr>
              <p:cNvPr id="20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04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057" name="Group"/>
            <p:cNvGrpSpPr/>
            <p:nvPr/>
          </p:nvGrpSpPr>
          <p:grpSpPr>
            <a:xfrm flipH="1">
              <a:off x="0" y="1356782"/>
              <a:ext cx="1270000" cy="1270001"/>
              <a:chOff x="0" y="0"/>
              <a:chExt cx="1270000" cy="1270000"/>
            </a:xfrm>
          </p:grpSpPr>
          <p:sp>
            <p:nvSpPr>
              <p:cNvPr id="20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56" name="Group"/>
              <p:cNvGrpSpPr/>
              <p:nvPr/>
            </p:nvGrpSpPr>
            <p:grpSpPr>
              <a:xfrm flipH="1">
                <a:off x="47625" y="56900"/>
                <a:ext cx="1174751" cy="1156200"/>
                <a:chOff x="0" y="0"/>
                <a:chExt cx="1174749" cy="1156199"/>
              </a:xfrm>
            </p:grpSpPr>
            <p:pic>
              <p:nvPicPr>
                <p:cNvPr id="204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05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05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05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05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05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05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065" name="Group"/>
            <p:cNvGrpSpPr/>
            <p:nvPr/>
          </p:nvGrpSpPr>
          <p:grpSpPr>
            <a:xfrm flipH="1">
              <a:off x="0" y="4057648"/>
              <a:ext cx="1270000" cy="1270001"/>
              <a:chOff x="0" y="0"/>
              <a:chExt cx="1270000" cy="1270000"/>
            </a:xfrm>
          </p:grpSpPr>
          <p:sp>
            <p:nvSpPr>
              <p:cNvPr id="20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64" name="Group"/>
              <p:cNvGrpSpPr/>
              <p:nvPr/>
            </p:nvGrpSpPr>
            <p:grpSpPr>
              <a:xfrm>
                <a:off x="47624" y="74251"/>
                <a:ext cx="1174751" cy="1129000"/>
                <a:chOff x="0" y="0"/>
                <a:chExt cx="1174749" cy="1128998"/>
              </a:xfrm>
            </p:grpSpPr>
            <p:pic>
              <p:nvPicPr>
                <p:cNvPr id="205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06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06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06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06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072" name="Group"/>
            <p:cNvGrpSpPr/>
            <p:nvPr/>
          </p:nvGrpSpPr>
          <p:grpSpPr>
            <a:xfrm flipH="1">
              <a:off x="0" y="5414431"/>
              <a:ext cx="1270000" cy="1270001"/>
              <a:chOff x="0" y="0"/>
              <a:chExt cx="1270000" cy="1270000"/>
            </a:xfrm>
          </p:grpSpPr>
          <p:sp>
            <p:nvSpPr>
              <p:cNvPr id="20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71" name="Group"/>
              <p:cNvGrpSpPr/>
              <p:nvPr/>
            </p:nvGrpSpPr>
            <p:grpSpPr>
              <a:xfrm>
                <a:off x="47625" y="45767"/>
                <a:ext cx="1174751" cy="1178466"/>
                <a:chOff x="0" y="0"/>
                <a:chExt cx="1174750" cy="1178465"/>
              </a:xfrm>
            </p:grpSpPr>
            <p:pic>
              <p:nvPicPr>
                <p:cNvPr id="206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06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06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07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081" name="Group"/>
            <p:cNvGrpSpPr/>
            <p:nvPr/>
          </p:nvGrpSpPr>
          <p:grpSpPr>
            <a:xfrm flipH="1">
              <a:off x="0" y="2713565"/>
              <a:ext cx="1270000" cy="1270001"/>
              <a:chOff x="0" y="0"/>
              <a:chExt cx="1270000" cy="1270000"/>
            </a:xfrm>
          </p:grpSpPr>
          <p:sp>
            <p:nvSpPr>
              <p:cNvPr id="20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80" name="Group"/>
              <p:cNvGrpSpPr/>
              <p:nvPr/>
            </p:nvGrpSpPr>
            <p:grpSpPr>
              <a:xfrm>
                <a:off x="63500" y="30985"/>
                <a:ext cx="1111251" cy="1217225"/>
                <a:chOff x="0" y="0"/>
                <a:chExt cx="1111250" cy="1217223"/>
              </a:xfrm>
            </p:grpSpPr>
            <p:pic>
              <p:nvPicPr>
                <p:cNvPr id="207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07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07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07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07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07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128" name="Group"/>
          <p:cNvGrpSpPr/>
          <p:nvPr/>
        </p:nvGrpSpPr>
        <p:grpSpPr>
          <a:xfrm>
            <a:off x="11578348" y="171451"/>
            <a:ext cx="1270001" cy="9410698"/>
            <a:chOff x="0" y="0"/>
            <a:chExt cx="1270000" cy="9410696"/>
          </a:xfrm>
        </p:grpSpPr>
        <p:grpSp>
          <p:nvGrpSpPr>
            <p:cNvPr id="2087" name="Group"/>
            <p:cNvGrpSpPr/>
            <p:nvPr/>
          </p:nvGrpSpPr>
          <p:grpSpPr>
            <a:xfrm flipH="1">
              <a:off x="0" y="0"/>
              <a:ext cx="1270000" cy="1270000"/>
              <a:chOff x="0" y="0"/>
              <a:chExt cx="1270000" cy="1270000"/>
            </a:xfrm>
          </p:grpSpPr>
          <p:sp>
            <p:nvSpPr>
              <p:cNvPr id="20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086" name="Group"/>
              <p:cNvGrpSpPr/>
              <p:nvPr/>
            </p:nvGrpSpPr>
            <p:grpSpPr>
              <a:xfrm>
                <a:off x="46001" y="46001"/>
                <a:ext cx="1177998" cy="1177998"/>
                <a:chOff x="0" y="0"/>
                <a:chExt cx="1177997" cy="1177997"/>
              </a:xfrm>
            </p:grpSpPr>
            <p:pic>
              <p:nvPicPr>
                <p:cNvPr id="208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08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090" name="Group"/>
            <p:cNvGrpSpPr/>
            <p:nvPr/>
          </p:nvGrpSpPr>
          <p:grpSpPr>
            <a:xfrm flipH="1">
              <a:off x="0" y="6776780"/>
              <a:ext cx="1270000" cy="1270001"/>
              <a:chOff x="0" y="0"/>
              <a:chExt cx="1270000" cy="1270000"/>
            </a:xfrm>
          </p:grpSpPr>
          <p:sp>
            <p:nvSpPr>
              <p:cNvPr id="20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08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093" name="Group"/>
            <p:cNvGrpSpPr/>
            <p:nvPr/>
          </p:nvGrpSpPr>
          <p:grpSpPr>
            <a:xfrm flipH="1">
              <a:off x="0" y="8140696"/>
              <a:ext cx="1270000" cy="1270001"/>
              <a:chOff x="0" y="0"/>
              <a:chExt cx="1270000" cy="1270000"/>
            </a:xfrm>
          </p:grpSpPr>
          <p:sp>
            <p:nvSpPr>
              <p:cNvPr id="20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09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103" name="Group"/>
            <p:cNvGrpSpPr/>
            <p:nvPr/>
          </p:nvGrpSpPr>
          <p:grpSpPr>
            <a:xfrm flipH="1">
              <a:off x="0" y="1356782"/>
              <a:ext cx="1270000" cy="1270001"/>
              <a:chOff x="0" y="0"/>
              <a:chExt cx="1270000" cy="1270000"/>
            </a:xfrm>
          </p:grpSpPr>
          <p:sp>
            <p:nvSpPr>
              <p:cNvPr id="20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02" name="Group"/>
              <p:cNvGrpSpPr/>
              <p:nvPr/>
            </p:nvGrpSpPr>
            <p:grpSpPr>
              <a:xfrm flipH="1">
                <a:off x="47625" y="56900"/>
                <a:ext cx="1174751" cy="1156200"/>
                <a:chOff x="0" y="0"/>
                <a:chExt cx="1174749" cy="1156199"/>
              </a:xfrm>
            </p:grpSpPr>
            <p:pic>
              <p:nvPicPr>
                <p:cNvPr id="209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09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09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09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09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10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10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111" name="Group"/>
            <p:cNvGrpSpPr/>
            <p:nvPr/>
          </p:nvGrpSpPr>
          <p:grpSpPr>
            <a:xfrm flipH="1">
              <a:off x="0" y="4057648"/>
              <a:ext cx="1270000" cy="1270001"/>
              <a:chOff x="0" y="0"/>
              <a:chExt cx="1270000" cy="1270000"/>
            </a:xfrm>
          </p:grpSpPr>
          <p:sp>
            <p:nvSpPr>
              <p:cNvPr id="21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10" name="Group"/>
              <p:cNvGrpSpPr/>
              <p:nvPr/>
            </p:nvGrpSpPr>
            <p:grpSpPr>
              <a:xfrm>
                <a:off x="47624" y="74251"/>
                <a:ext cx="1174751" cy="1129000"/>
                <a:chOff x="0" y="0"/>
                <a:chExt cx="1174749" cy="1128998"/>
              </a:xfrm>
            </p:grpSpPr>
            <p:pic>
              <p:nvPicPr>
                <p:cNvPr id="210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10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10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10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10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118" name="Group"/>
            <p:cNvGrpSpPr/>
            <p:nvPr/>
          </p:nvGrpSpPr>
          <p:grpSpPr>
            <a:xfrm flipH="1">
              <a:off x="0" y="5414431"/>
              <a:ext cx="1270000" cy="1270001"/>
              <a:chOff x="0" y="0"/>
              <a:chExt cx="1270000" cy="1270000"/>
            </a:xfrm>
          </p:grpSpPr>
          <p:sp>
            <p:nvSpPr>
              <p:cNvPr id="21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17" name="Group"/>
              <p:cNvGrpSpPr/>
              <p:nvPr/>
            </p:nvGrpSpPr>
            <p:grpSpPr>
              <a:xfrm>
                <a:off x="47625" y="45767"/>
                <a:ext cx="1174751" cy="1178466"/>
                <a:chOff x="0" y="0"/>
                <a:chExt cx="1174750" cy="1178465"/>
              </a:xfrm>
            </p:grpSpPr>
            <p:pic>
              <p:nvPicPr>
                <p:cNvPr id="211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11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11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11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127" name="Group"/>
            <p:cNvGrpSpPr/>
            <p:nvPr/>
          </p:nvGrpSpPr>
          <p:grpSpPr>
            <a:xfrm flipH="1">
              <a:off x="0" y="2713565"/>
              <a:ext cx="1270000" cy="1270001"/>
              <a:chOff x="0" y="0"/>
              <a:chExt cx="1270000" cy="1270000"/>
            </a:xfrm>
          </p:grpSpPr>
          <p:sp>
            <p:nvSpPr>
              <p:cNvPr id="21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26" name="Group"/>
              <p:cNvGrpSpPr/>
              <p:nvPr/>
            </p:nvGrpSpPr>
            <p:grpSpPr>
              <a:xfrm>
                <a:off x="63500" y="30985"/>
                <a:ext cx="1111251" cy="1217225"/>
                <a:chOff x="0" y="0"/>
                <a:chExt cx="1111250" cy="1217223"/>
              </a:xfrm>
            </p:grpSpPr>
            <p:pic>
              <p:nvPicPr>
                <p:cNvPr id="212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12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12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12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12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12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149" name="Group"/>
          <p:cNvGrpSpPr/>
          <p:nvPr/>
        </p:nvGrpSpPr>
        <p:grpSpPr>
          <a:xfrm>
            <a:off x="2124125" y="3617924"/>
            <a:ext cx="1619137" cy="2517752"/>
            <a:chOff x="0" y="0"/>
            <a:chExt cx="1619135" cy="2517750"/>
          </a:xfrm>
        </p:grpSpPr>
        <p:pic>
          <p:nvPicPr>
            <p:cNvPr id="2129"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2130"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2131"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2132"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2133"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2134"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2135"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2136"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2137"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2138"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2139"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2140"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2141"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2142"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2143"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2144"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2145"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2146"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2147"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2148"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2160" name="Group"/>
          <p:cNvGrpSpPr/>
          <p:nvPr/>
        </p:nvGrpSpPr>
        <p:grpSpPr>
          <a:xfrm>
            <a:off x="4624581" y="5189735"/>
            <a:ext cx="3742570" cy="3763200"/>
            <a:chOff x="0" y="0"/>
            <a:chExt cx="3742568" cy="3763199"/>
          </a:xfrm>
        </p:grpSpPr>
        <p:pic>
          <p:nvPicPr>
            <p:cNvPr id="2150" name="Image" descr="Image"/>
            <p:cNvPicPr>
              <a:picLocks noChangeAspect="1"/>
            </p:cNvPicPr>
            <p:nvPr/>
          </p:nvPicPr>
          <p:blipFill>
            <a:blip r:embed="rId23">
              <a:extLst/>
            </a:blip>
            <a:stretch>
              <a:fillRect/>
            </a:stretch>
          </p:blipFill>
          <p:spPr>
            <a:xfrm>
              <a:off x="2534925" y="0"/>
              <a:ext cx="515515" cy="681215"/>
            </a:xfrm>
            <a:prstGeom prst="rect">
              <a:avLst/>
            </a:prstGeom>
            <a:ln w="12700" cap="flat">
              <a:noFill/>
              <a:miter lim="400000"/>
            </a:ln>
            <a:effectLst/>
          </p:spPr>
        </p:pic>
        <p:pic>
          <p:nvPicPr>
            <p:cNvPr id="2151" name="Image" descr="Image"/>
            <p:cNvPicPr>
              <a:picLocks noChangeAspect="1"/>
            </p:cNvPicPr>
            <p:nvPr/>
          </p:nvPicPr>
          <p:blipFill>
            <a:blip r:embed="rId27">
              <a:extLst/>
            </a:blip>
            <a:stretch>
              <a:fillRect/>
            </a:stretch>
          </p:blipFill>
          <p:spPr>
            <a:xfrm>
              <a:off x="1318219" y="1089"/>
              <a:ext cx="471044" cy="679037"/>
            </a:xfrm>
            <a:prstGeom prst="rect">
              <a:avLst/>
            </a:prstGeom>
            <a:ln w="12700" cap="flat">
              <a:noFill/>
              <a:miter lim="400000"/>
            </a:ln>
            <a:effectLst/>
          </p:spPr>
        </p:pic>
        <p:pic>
          <p:nvPicPr>
            <p:cNvPr id="2152" name="Image" descr="Image"/>
            <p:cNvPicPr>
              <a:picLocks noChangeAspect="1"/>
            </p:cNvPicPr>
            <p:nvPr/>
          </p:nvPicPr>
          <p:blipFill>
            <a:blip r:embed="rId28">
              <a:extLst/>
            </a:blip>
            <a:stretch>
              <a:fillRect/>
            </a:stretch>
          </p:blipFill>
          <p:spPr>
            <a:xfrm>
              <a:off x="2601903" y="2345250"/>
              <a:ext cx="412163" cy="588237"/>
            </a:xfrm>
            <a:prstGeom prst="rect">
              <a:avLst/>
            </a:prstGeom>
            <a:ln w="12700" cap="flat">
              <a:noFill/>
              <a:miter lim="400000"/>
            </a:ln>
            <a:effectLst/>
          </p:spPr>
        </p:pic>
        <p:pic>
          <p:nvPicPr>
            <p:cNvPr id="2153" name="Image" descr="Image"/>
            <p:cNvPicPr>
              <a:picLocks noChangeAspect="1"/>
            </p:cNvPicPr>
            <p:nvPr/>
          </p:nvPicPr>
          <p:blipFill>
            <a:blip r:embed="rId29">
              <a:extLst/>
            </a:blip>
            <a:stretch>
              <a:fillRect/>
            </a:stretch>
          </p:blipFill>
          <p:spPr>
            <a:xfrm>
              <a:off x="2542770" y="758856"/>
              <a:ext cx="499825" cy="668441"/>
            </a:xfrm>
            <a:prstGeom prst="rect">
              <a:avLst/>
            </a:prstGeom>
            <a:ln w="12700" cap="flat">
              <a:noFill/>
              <a:miter lim="400000"/>
            </a:ln>
            <a:effectLst/>
          </p:spPr>
        </p:pic>
        <p:pic>
          <p:nvPicPr>
            <p:cNvPr id="2154" name="Image" descr="Image"/>
            <p:cNvPicPr>
              <a:picLocks noChangeAspect="1"/>
            </p:cNvPicPr>
            <p:nvPr/>
          </p:nvPicPr>
          <p:blipFill>
            <a:blip r:embed="rId30">
              <a:extLst/>
            </a:blip>
            <a:stretch>
              <a:fillRect/>
            </a:stretch>
          </p:blipFill>
          <p:spPr>
            <a:xfrm>
              <a:off x="1991892" y="2246800"/>
              <a:ext cx="373364" cy="668441"/>
            </a:xfrm>
            <a:prstGeom prst="rect">
              <a:avLst/>
            </a:prstGeom>
            <a:ln w="12700" cap="flat">
              <a:noFill/>
              <a:miter lim="400000"/>
            </a:ln>
            <a:effectLst/>
          </p:spPr>
        </p:pic>
        <p:pic>
          <p:nvPicPr>
            <p:cNvPr id="2155" name="Image" descr="Image"/>
            <p:cNvPicPr>
              <a:picLocks noChangeAspect="1"/>
            </p:cNvPicPr>
            <p:nvPr/>
          </p:nvPicPr>
          <p:blipFill>
            <a:blip r:embed="rId31">
              <a:extLst/>
            </a:blip>
            <a:stretch>
              <a:fillRect/>
            </a:stretch>
          </p:blipFill>
          <p:spPr>
            <a:xfrm>
              <a:off x="128878" y="1546066"/>
              <a:ext cx="427562" cy="668441"/>
            </a:xfrm>
            <a:prstGeom prst="rect">
              <a:avLst/>
            </a:prstGeom>
            <a:ln w="12700" cap="flat">
              <a:noFill/>
              <a:miter lim="400000"/>
            </a:ln>
            <a:effectLst/>
          </p:spPr>
        </p:pic>
        <p:pic>
          <p:nvPicPr>
            <p:cNvPr id="2156" name="Image" descr="Image"/>
            <p:cNvPicPr>
              <a:picLocks noChangeAspect="1"/>
            </p:cNvPicPr>
            <p:nvPr/>
          </p:nvPicPr>
          <p:blipFill>
            <a:blip r:embed="rId32">
              <a:extLst/>
            </a:blip>
            <a:stretch>
              <a:fillRect/>
            </a:stretch>
          </p:blipFill>
          <p:spPr>
            <a:xfrm>
              <a:off x="3208179" y="3095828"/>
              <a:ext cx="534390" cy="605352"/>
            </a:xfrm>
            <a:prstGeom prst="rect">
              <a:avLst/>
            </a:prstGeom>
            <a:ln w="12700" cap="flat">
              <a:noFill/>
              <a:miter lim="400000"/>
            </a:ln>
            <a:effectLst/>
          </p:spPr>
        </p:pic>
        <p:pic>
          <p:nvPicPr>
            <p:cNvPr id="2157" name="Image" descr="Image"/>
            <p:cNvPicPr>
              <a:picLocks noChangeAspect="1"/>
            </p:cNvPicPr>
            <p:nvPr/>
          </p:nvPicPr>
          <p:blipFill>
            <a:blip r:embed="rId31">
              <a:extLst/>
            </a:blip>
            <a:stretch>
              <a:fillRect/>
            </a:stretch>
          </p:blipFill>
          <p:spPr>
            <a:xfrm>
              <a:off x="1358577" y="3111251"/>
              <a:ext cx="390327" cy="610227"/>
            </a:xfrm>
            <a:prstGeom prst="rect">
              <a:avLst/>
            </a:prstGeom>
            <a:ln w="12700" cap="flat">
              <a:noFill/>
              <a:miter lim="400000"/>
            </a:ln>
            <a:effectLst/>
          </p:spPr>
        </p:pic>
        <p:pic>
          <p:nvPicPr>
            <p:cNvPr id="2158" name="Image" descr="Image"/>
            <p:cNvPicPr>
              <a:picLocks noChangeAspect="1"/>
            </p:cNvPicPr>
            <p:nvPr/>
          </p:nvPicPr>
          <p:blipFill>
            <a:blip r:embed="rId33">
              <a:extLst/>
            </a:blip>
            <a:stretch>
              <a:fillRect/>
            </a:stretch>
          </p:blipFill>
          <p:spPr>
            <a:xfrm>
              <a:off x="0" y="6387"/>
              <a:ext cx="535211" cy="668440"/>
            </a:xfrm>
            <a:prstGeom prst="rect">
              <a:avLst/>
            </a:prstGeom>
            <a:ln w="12700" cap="flat">
              <a:noFill/>
              <a:miter lim="400000"/>
            </a:ln>
            <a:effectLst/>
          </p:spPr>
        </p:pic>
        <p:pic>
          <p:nvPicPr>
            <p:cNvPr id="2159" name="Image" descr="Image"/>
            <p:cNvPicPr>
              <a:picLocks noChangeAspect="1"/>
            </p:cNvPicPr>
            <p:nvPr/>
          </p:nvPicPr>
          <p:blipFill>
            <a:blip r:embed="rId34">
              <a:extLst/>
            </a:blip>
            <a:stretch>
              <a:fillRect/>
            </a:stretch>
          </p:blipFill>
          <p:spPr>
            <a:xfrm>
              <a:off x="39156" y="3069528"/>
              <a:ext cx="502168" cy="69367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16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16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212" name="Group"/>
          <p:cNvGrpSpPr/>
          <p:nvPr/>
        </p:nvGrpSpPr>
        <p:grpSpPr>
          <a:xfrm>
            <a:off x="143751" y="171451"/>
            <a:ext cx="1270001" cy="9410697"/>
            <a:chOff x="0" y="0"/>
            <a:chExt cx="1270000" cy="9410696"/>
          </a:xfrm>
        </p:grpSpPr>
        <p:grpSp>
          <p:nvGrpSpPr>
            <p:cNvPr id="2171" name="Group"/>
            <p:cNvGrpSpPr/>
            <p:nvPr/>
          </p:nvGrpSpPr>
          <p:grpSpPr>
            <a:xfrm flipH="1">
              <a:off x="0" y="0"/>
              <a:ext cx="1270000" cy="1270000"/>
              <a:chOff x="0" y="0"/>
              <a:chExt cx="1270000" cy="1270000"/>
            </a:xfrm>
          </p:grpSpPr>
          <p:sp>
            <p:nvSpPr>
              <p:cNvPr id="21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70" name="Group"/>
              <p:cNvGrpSpPr/>
              <p:nvPr/>
            </p:nvGrpSpPr>
            <p:grpSpPr>
              <a:xfrm>
                <a:off x="46001" y="46001"/>
                <a:ext cx="1177998" cy="1177998"/>
                <a:chOff x="0" y="0"/>
                <a:chExt cx="1177997" cy="1177997"/>
              </a:xfrm>
            </p:grpSpPr>
            <p:pic>
              <p:nvPicPr>
                <p:cNvPr id="216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16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174" name="Group"/>
            <p:cNvGrpSpPr/>
            <p:nvPr/>
          </p:nvGrpSpPr>
          <p:grpSpPr>
            <a:xfrm flipH="1">
              <a:off x="0" y="6776780"/>
              <a:ext cx="1270000" cy="1270001"/>
              <a:chOff x="0" y="0"/>
              <a:chExt cx="1270000" cy="1270000"/>
            </a:xfrm>
          </p:grpSpPr>
          <p:sp>
            <p:nvSpPr>
              <p:cNvPr id="21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17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177" name="Group"/>
            <p:cNvGrpSpPr/>
            <p:nvPr/>
          </p:nvGrpSpPr>
          <p:grpSpPr>
            <a:xfrm flipH="1">
              <a:off x="0" y="8140696"/>
              <a:ext cx="1270000" cy="1270001"/>
              <a:chOff x="0" y="0"/>
              <a:chExt cx="1270000" cy="1270000"/>
            </a:xfrm>
          </p:grpSpPr>
          <p:sp>
            <p:nvSpPr>
              <p:cNvPr id="21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17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187" name="Group"/>
            <p:cNvGrpSpPr/>
            <p:nvPr/>
          </p:nvGrpSpPr>
          <p:grpSpPr>
            <a:xfrm flipH="1">
              <a:off x="0" y="1356782"/>
              <a:ext cx="1270000" cy="1270001"/>
              <a:chOff x="0" y="0"/>
              <a:chExt cx="1270000" cy="1270000"/>
            </a:xfrm>
          </p:grpSpPr>
          <p:sp>
            <p:nvSpPr>
              <p:cNvPr id="21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86" name="Group"/>
              <p:cNvGrpSpPr/>
              <p:nvPr/>
            </p:nvGrpSpPr>
            <p:grpSpPr>
              <a:xfrm flipH="1">
                <a:off x="47625" y="56900"/>
                <a:ext cx="1174751" cy="1156200"/>
                <a:chOff x="0" y="0"/>
                <a:chExt cx="1174749" cy="1156199"/>
              </a:xfrm>
            </p:grpSpPr>
            <p:pic>
              <p:nvPicPr>
                <p:cNvPr id="217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18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18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18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18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18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18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195" name="Group"/>
            <p:cNvGrpSpPr/>
            <p:nvPr/>
          </p:nvGrpSpPr>
          <p:grpSpPr>
            <a:xfrm flipH="1">
              <a:off x="0" y="4057648"/>
              <a:ext cx="1270000" cy="1270001"/>
              <a:chOff x="0" y="0"/>
              <a:chExt cx="1270000" cy="1270000"/>
            </a:xfrm>
          </p:grpSpPr>
          <p:sp>
            <p:nvSpPr>
              <p:cNvPr id="21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194" name="Group"/>
              <p:cNvGrpSpPr/>
              <p:nvPr/>
            </p:nvGrpSpPr>
            <p:grpSpPr>
              <a:xfrm>
                <a:off x="47624" y="74251"/>
                <a:ext cx="1174751" cy="1129000"/>
                <a:chOff x="0" y="0"/>
                <a:chExt cx="1174749" cy="1128998"/>
              </a:xfrm>
            </p:grpSpPr>
            <p:pic>
              <p:nvPicPr>
                <p:cNvPr id="218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19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19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19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19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202" name="Group"/>
            <p:cNvGrpSpPr/>
            <p:nvPr/>
          </p:nvGrpSpPr>
          <p:grpSpPr>
            <a:xfrm flipH="1">
              <a:off x="0" y="5414431"/>
              <a:ext cx="1270000" cy="1270001"/>
              <a:chOff x="0" y="0"/>
              <a:chExt cx="1270000" cy="1270000"/>
            </a:xfrm>
          </p:grpSpPr>
          <p:sp>
            <p:nvSpPr>
              <p:cNvPr id="21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01" name="Group"/>
              <p:cNvGrpSpPr/>
              <p:nvPr/>
            </p:nvGrpSpPr>
            <p:grpSpPr>
              <a:xfrm>
                <a:off x="47625" y="45767"/>
                <a:ext cx="1174751" cy="1178466"/>
                <a:chOff x="0" y="0"/>
                <a:chExt cx="1174750" cy="1178465"/>
              </a:xfrm>
            </p:grpSpPr>
            <p:pic>
              <p:nvPicPr>
                <p:cNvPr id="219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19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19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20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211" name="Group"/>
            <p:cNvGrpSpPr/>
            <p:nvPr/>
          </p:nvGrpSpPr>
          <p:grpSpPr>
            <a:xfrm flipH="1">
              <a:off x="0" y="2713565"/>
              <a:ext cx="1270000" cy="1270001"/>
              <a:chOff x="0" y="0"/>
              <a:chExt cx="1270000" cy="1270000"/>
            </a:xfrm>
          </p:grpSpPr>
          <p:sp>
            <p:nvSpPr>
              <p:cNvPr id="22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10" name="Group"/>
              <p:cNvGrpSpPr/>
              <p:nvPr/>
            </p:nvGrpSpPr>
            <p:grpSpPr>
              <a:xfrm>
                <a:off x="63500" y="30985"/>
                <a:ext cx="1111251" cy="1217225"/>
                <a:chOff x="0" y="0"/>
                <a:chExt cx="1111250" cy="1217223"/>
              </a:xfrm>
            </p:grpSpPr>
            <p:pic>
              <p:nvPicPr>
                <p:cNvPr id="220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20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20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20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20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20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258" name="Group"/>
          <p:cNvGrpSpPr/>
          <p:nvPr/>
        </p:nvGrpSpPr>
        <p:grpSpPr>
          <a:xfrm>
            <a:off x="11578348" y="171451"/>
            <a:ext cx="1270001" cy="9410698"/>
            <a:chOff x="0" y="0"/>
            <a:chExt cx="1270000" cy="9410696"/>
          </a:xfrm>
        </p:grpSpPr>
        <p:grpSp>
          <p:nvGrpSpPr>
            <p:cNvPr id="2217" name="Group"/>
            <p:cNvGrpSpPr/>
            <p:nvPr/>
          </p:nvGrpSpPr>
          <p:grpSpPr>
            <a:xfrm flipH="1">
              <a:off x="0" y="0"/>
              <a:ext cx="1270000" cy="1270000"/>
              <a:chOff x="0" y="0"/>
              <a:chExt cx="1270000" cy="1270000"/>
            </a:xfrm>
          </p:grpSpPr>
          <p:sp>
            <p:nvSpPr>
              <p:cNvPr id="22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16" name="Group"/>
              <p:cNvGrpSpPr/>
              <p:nvPr/>
            </p:nvGrpSpPr>
            <p:grpSpPr>
              <a:xfrm>
                <a:off x="46001" y="46001"/>
                <a:ext cx="1177998" cy="1177998"/>
                <a:chOff x="0" y="0"/>
                <a:chExt cx="1177997" cy="1177997"/>
              </a:xfrm>
            </p:grpSpPr>
            <p:pic>
              <p:nvPicPr>
                <p:cNvPr id="221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21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220" name="Group"/>
            <p:cNvGrpSpPr/>
            <p:nvPr/>
          </p:nvGrpSpPr>
          <p:grpSpPr>
            <a:xfrm flipH="1">
              <a:off x="0" y="6776780"/>
              <a:ext cx="1270000" cy="1270001"/>
              <a:chOff x="0" y="0"/>
              <a:chExt cx="1270000" cy="1270000"/>
            </a:xfrm>
          </p:grpSpPr>
          <p:sp>
            <p:nvSpPr>
              <p:cNvPr id="22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21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223" name="Group"/>
            <p:cNvGrpSpPr/>
            <p:nvPr/>
          </p:nvGrpSpPr>
          <p:grpSpPr>
            <a:xfrm flipH="1">
              <a:off x="0" y="8140696"/>
              <a:ext cx="1270000" cy="1270001"/>
              <a:chOff x="0" y="0"/>
              <a:chExt cx="1270000" cy="1270000"/>
            </a:xfrm>
          </p:grpSpPr>
          <p:sp>
            <p:nvSpPr>
              <p:cNvPr id="22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22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233" name="Group"/>
            <p:cNvGrpSpPr/>
            <p:nvPr/>
          </p:nvGrpSpPr>
          <p:grpSpPr>
            <a:xfrm flipH="1">
              <a:off x="0" y="1356782"/>
              <a:ext cx="1270000" cy="1270001"/>
              <a:chOff x="0" y="0"/>
              <a:chExt cx="1270000" cy="1270000"/>
            </a:xfrm>
          </p:grpSpPr>
          <p:sp>
            <p:nvSpPr>
              <p:cNvPr id="22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32" name="Group"/>
              <p:cNvGrpSpPr/>
              <p:nvPr/>
            </p:nvGrpSpPr>
            <p:grpSpPr>
              <a:xfrm flipH="1">
                <a:off x="47625" y="56900"/>
                <a:ext cx="1174751" cy="1156200"/>
                <a:chOff x="0" y="0"/>
                <a:chExt cx="1174749" cy="1156199"/>
              </a:xfrm>
            </p:grpSpPr>
            <p:pic>
              <p:nvPicPr>
                <p:cNvPr id="222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22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22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22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22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23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23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241" name="Group"/>
            <p:cNvGrpSpPr/>
            <p:nvPr/>
          </p:nvGrpSpPr>
          <p:grpSpPr>
            <a:xfrm flipH="1">
              <a:off x="0" y="4057648"/>
              <a:ext cx="1270000" cy="1270001"/>
              <a:chOff x="0" y="0"/>
              <a:chExt cx="1270000" cy="1270000"/>
            </a:xfrm>
          </p:grpSpPr>
          <p:sp>
            <p:nvSpPr>
              <p:cNvPr id="22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40" name="Group"/>
              <p:cNvGrpSpPr/>
              <p:nvPr/>
            </p:nvGrpSpPr>
            <p:grpSpPr>
              <a:xfrm>
                <a:off x="47624" y="74251"/>
                <a:ext cx="1174751" cy="1129000"/>
                <a:chOff x="0" y="0"/>
                <a:chExt cx="1174749" cy="1128998"/>
              </a:xfrm>
            </p:grpSpPr>
            <p:pic>
              <p:nvPicPr>
                <p:cNvPr id="223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23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23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23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23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248" name="Group"/>
            <p:cNvGrpSpPr/>
            <p:nvPr/>
          </p:nvGrpSpPr>
          <p:grpSpPr>
            <a:xfrm flipH="1">
              <a:off x="0" y="5414431"/>
              <a:ext cx="1270000" cy="1270001"/>
              <a:chOff x="0" y="0"/>
              <a:chExt cx="1270000" cy="1270000"/>
            </a:xfrm>
          </p:grpSpPr>
          <p:sp>
            <p:nvSpPr>
              <p:cNvPr id="22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47" name="Group"/>
              <p:cNvGrpSpPr/>
              <p:nvPr/>
            </p:nvGrpSpPr>
            <p:grpSpPr>
              <a:xfrm>
                <a:off x="47625" y="45767"/>
                <a:ext cx="1174751" cy="1178466"/>
                <a:chOff x="0" y="0"/>
                <a:chExt cx="1174750" cy="1178465"/>
              </a:xfrm>
            </p:grpSpPr>
            <p:pic>
              <p:nvPicPr>
                <p:cNvPr id="224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24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24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24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257" name="Group"/>
            <p:cNvGrpSpPr/>
            <p:nvPr/>
          </p:nvGrpSpPr>
          <p:grpSpPr>
            <a:xfrm flipH="1">
              <a:off x="0" y="2713565"/>
              <a:ext cx="1270000" cy="1270001"/>
              <a:chOff x="0" y="0"/>
              <a:chExt cx="1270000" cy="1270000"/>
            </a:xfrm>
          </p:grpSpPr>
          <p:sp>
            <p:nvSpPr>
              <p:cNvPr id="22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256" name="Group"/>
              <p:cNvGrpSpPr/>
              <p:nvPr/>
            </p:nvGrpSpPr>
            <p:grpSpPr>
              <a:xfrm>
                <a:off x="63500" y="30985"/>
                <a:ext cx="1111251" cy="1217225"/>
                <a:chOff x="0" y="0"/>
                <a:chExt cx="1111250" cy="1217223"/>
              </a:xfrm>
            </p:grpSpPr>
            <p:pic>
              <p:nvPicPr>
                <p:cNvPr id="225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25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25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25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25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25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279" name="Group"/>
          <p:cNvGrpSpPr/>
          <p:nvPr/>
        </p:nvGrpSpPr>
        <p:grpSpPr>
          <a:xfrm>
            <a:off x="2124125" y="3617924"/>
            <a:ext cx="1619137" cy="2517752"/>
            <a:chOff x="0" y="0"/>
            <a:chExt cx="1619135" cy="2517750"/>
          </a:xfrm>
        </p:grpSpPr>
        <p:pic>
          <p:nvPicPr>
            <p:cNvPr id="2259"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2260"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2261"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2262"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2263"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2264"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2265"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2266"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2267"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2268"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2269"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2270"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2271"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2272"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2273"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2274"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2275"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2276"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2277"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2278"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2290" name="Group"/>
          <p:cNvGrpSpPr/>
          <p:nvPr/>
        </p:nvGrpSpPr>
        <p:grpSpPr>
          <a:xfrm>
            <a:off x="9342863" y="3595195"/>
            <a:ext cx="788538" cy="2540481"/>
            <a:chOff x="0" y="0"/>
            <a:chExt cx="788537" cy="2540480"/>
          </a:xfrm>
        </p:grpSpPr>
        <p:pic>
          <p:nvPicPr>
            <p:cNvPr id="2280"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2281"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2282"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2283"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2284"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2285"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2286"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2287"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2288"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2289"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29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29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342" name="Group"/>
          <p:cNvGrpSpPr/>
          <p:nvPr/>
        </p:nvGrpSpPr>
        <p:grpSpPr>
          <a:xfrm>
            <a:off x="143751" y="171451"/>
            <a:ext cx="1270001" cy="9410697"/>
            <a:chOff x="0" y="0"/>
            <a:chExt cx="1270000" cy="9410696"/>
          </a:xfrm>
        </p:grpSpPr>
        <p:grpSp>
          <p:nvGrpSpPr>
            <p:cNvPr id="2301" name="Group"/>
            <p:cNvGrpSpPr/>
            <p:nvPr/>
          </p:nvGrpSpPr>
          <p:grpSpPr>
            <a:xfrm flipH="1">
              <a:off x="0" y="0"/>
              <a:ext cx="1270000" cy="1270000"/>
              <a:chOff x="0" y="0"/>
              <a:chExt cx="1270000" cy="1270000"/>
            </a:xfrm>
          </p:grpSpPr>
          <p:sp>
            <p:nvSpPr>
              <p:cNvPr id="22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00" name="Group"/>
              <p:cNvGrpSpPr/>
              <p:nvPr/>
            </p:nvGrpSpPr>
            <p:grpSpPr>
              <a:xfrm>
                <a:off x="46001" y="46001"/>
                <a:ext cx="1177998" cy="1177998"/>
                <a:chOff x="0" y="0"/>
                <a:chExt cx="1177997" cy="1177997"/>
              </a:xfrm>
            </p:grpSpPr>
            <p:pic>
              <p:nvPicPr>
                <p:cNvPr id="229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29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304" name="Group"/>
            <p:cNvGrpSpPr/>
            <p:nvPr/>
          </p:nvGrpSpPr>
          <p:grpSpPr>
            <a:xfrm flipH="1">
              <a:off x="0" y="6776780"/>
              <a:ext cx="1270000" cy="1270001"/>
              <a:chOff x="0" y="0"/>
              <a:chExt cx="1270000" cy="1270000"/>
            </a:xfrm>
          </p:grpSpPr>
          <p:sp>
            <p:nvSpPr>
              <p:cNvPr id="23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30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307" name="Group"/>
            <p:cNvGrpSpPr/>
            <p:nvPr/>
          </p:nvGrpSpPr>
          <p:grpSpPr>
            <a:xfrm flipH="1">
              <a:off x="0" y="8140696"/>
              <a:ext cx="1270000" cy="1270001"/>
              <a:chOff x="0" y="0"/>
              <a:chExt cx="1270000" cy="1270000"/>
            </a:xfrm>
          </p:grpSpPr>
          <p:sp>
            <p:nvSpPr>
              <p:cNvPr id="23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30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317" name="Group"/>
            <p:cNvGrpSpPr/>
            <p:nvPr/>
          </p:nvGrpSpPr>
          <p:grpSpPr>
            <a:xfrm flipH="1">
              <a:off x="0" y="1356782"/>
              <a:ext cx="1270000" cy="1270001"/>
              <a:chOff x="0" y="0"/>
              <a:chExt cx="1270000" cy="1270000"/>
            </a:xfrm>
          </p:grpSpPr>
          <p:sp>
            <p:nvSpPr>
              <p:cNvPr id="23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16" name="Group"/>
              <p:cNvGrpSpPr/>
              <p:nvPr/>
            </p:nvGrpSpPr>
            <p:grpSpPr>
              <a:xfrm flipH="1">
                <a:off x="47625" y="56900"/>
                <a:ext cx="1174751" cy="1156200"/>
                <a:chOff x="0" y="0"/>
                <a:chExt cx="1174749" cy="1156199"/>
              </a:xfrm>
            </p:grpSpPr>
            <p:pic>
              <p:nvPicPr>
                <p:cNvPr id="230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31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31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31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31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31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31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325" name="Group"/>
            <p:cNvGrpSpPr/>
            <p:nvPr/>
          </p:nvGrpSpPr>
          <p:grpSpPr>
            <a:xfrm flipH="1">
              <a:off x="0" y="4057648"/>
              <a:ext cx="1270000" cy="1270001"/>
              <a:chOff x="0" y="0"/>
              <a:chExt cx="1270000" cy="1270000"/>
            </a:xfrm>
          </p:grpSpPr>
          <p:sp>
            <p:nvSpPr>
              <p:cNvPr id="23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24" name="Group"/>
              <p:cNvGrpSpPr/>
              <p:nvPr/>
            </p:nvGrpSpPr>
            <p:grpSpPr>
              <a:xfrm>
                <a:off x="47624" y="74251"/>
                <a:ext cx="1174751" cy="1129000"/>
                <a:chOff x="0" y="0"/>
                <a:chExt cx="1174749" cy="1128998"/>
              </a:xfrm>
            </p:grpSpPr>
            <p:pic>
              <p:nvPicPr>
                <p:cNvPr id="231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32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32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32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32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332" name="Group"/>
            <p:cNvGrpSpPr/>
            <p:nvPr/>
          </p:nvGrpSpPr>
          <p:grpSpPr>
            <a:xfrm flipH="1">
              <a:off x="0" y="5414431"/>
              <a:ext cx="1270000" cy="1270001"/>
              <a:chOff x="0" y="0"/>
              <a:chExt cx="1270000" cy="1270000"/>
            </a:xfrm>
          </p:grpSpPr>
          <p:sp>
            <p:nvSpPr>
              <p:cNvPr id="23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31" name="Group"/>
              <p:cNvGrpSpPr/>
              <p:nvPr/>
            </p:nvGrpSpPr>
            <p:grpSpPr>
              <a:xfrm>
                <a:off x="47625" y="45767"/>
                <a:ext cx="1174751" cy="1178466"/>
                <a:chOff x="0" y="0"/>
                <a:chExt cx="1174750" cy="1178465"/>
              </a:xfrm>
            </p:grpSpPr>
            <p:pic>
              <p:nvPicPr>
                <p:cNvPr id="232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32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32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33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341" name="Group"/>
            <p:cNvGrpSpPr/>
            <p:nvPr/>
          </p:nvGrpSpPr>
          <p:grpSpPr>
            <a:xfrm flipH="1">
              <a:off x="0" y="2713565"/>
              <a:ext cx="1270000" cy="1270001"/>
              <a:chOff x="0" y="0"/>
              <a:chExt cx="1270000" cy="1270000"/>
            </a:xfrm>
          </p:grpSpPr>
          <p:sp>
            <p:nvSpPr>
              <p:cNvPr id="23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40" name="Group"/>
              <p:cNvGrpSpPr/>
              <p:nvPr/>
            </p:nvGrpSpPr>
            <p:grpSpPr>
              <a:xfrm>
                <a:off x="63500" y="30985"/>
                <a:ext cx="1111251" cy="1217225"/>
                <a:chOff x="0" y="0"/>
                <a:chExt cx="1111250" cy="1217223"/>
              </a:xfrm>
            </p:grpSpPr>
            <p:pic>
              <p:nvPicPr>
                <p:cNvPr id="233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33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33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33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33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33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388" name="Group"/>
          <p:cNvGrpSpPr/>
          <p:nvPr/>
        </p:nvGrpSpPr>
        <p:grpSpPr>
          <a:xfrm>
            <a:off x="11578348" y="171451"/>
            <a:ext cx="1270001" cy="9410698"/>
            <a:chOff x="0" y="0"/>
            <a:chExt cx="1270000" cy="9410696"/>
          </a:xfrm>
        </p:grpSpPr>
        <p:grpSp>
          <p:nvGrpSpPr>
            <p:cNvPr id="2347" name="Group"/>
            <p:cNvGrpSpPr/>
            <p:nvPr/>
          </p:nvGrpSpPr>
          <p:grpSpPr>
            <a:xfrm flipH="1">
              <a:off x="0" y="0"/>
              <a:ext cx="1270000" cy="1270000"/>
              <a:chOff x="0" y="0"/>
              <a:chExt cx="1270000" cy="1270000"/>
            </a:xfrm>
          </p:grpSpPr>
          <p:sp>
            <p:nvSpPr>
              <p:cNvPr id="23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46" name="Group"/>
              <p:cNvGrpSpPr/>
              <p:nvPr/>
            </p:nvGrpSpPr>
            <p:grpSpPr>
              <a:xfrm>
                <a:off x="46001" y="46001"/>
                <a:ext cx="1177998" cy="1177998"/>
                <a:chOff x="0" y="0"/>
                <a:chExt cx="1177997" cy="1177997"/>
              </a:xfrm>
            </p:grpSpPr>
            <p:pic>
              <p:nvPicPr>
                <p:cNvPr id="234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34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350" name="Group"/>
            <p:cNvGrpSpPr/>
            <p:nvPr/>
          </p:nvGrpSpPr>
          <p:grpSpPr>
            <a:xfrm flipH="1">
              <a:off x="0" y="6776780"/>
              <a:ext cx="1270000" cy="1270001"/>
              <a:chOff x="0" y="0"/>
              <a:chExt cx="1270000" cy="1270000"/>
            </a:xfrm>
          </p:grpSpPr>
          <p:sp>
            <p:nvSpPr>
              <p:cNvPr id="23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34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353" name="Group"/>
            <p:cNvGrpSpPr/>
            <p:nvPr/>
          </p:nvGrpSpPr>
          <p:grpSpPr>
            <a:xfrm flipH="1">
              <a:off x="0" y="8140696"/>
              <a:ext cx="1270000" cy="1270001"/>
              <a:chOff x="0" y="0"/>
              <a:chExt cx="1270000" cy="1270000"/>
            </a:xfrm>
          </p:grpSpPr>
          <p:sp>
            <p:nvSpPr>
              <p:cNvPr id="23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35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363" name="Group"/>
            <p:cNvGrpSpPr/>
            <p:nvPr/>
          </p:nvGrpSpPr>
          <p:grpSpPr>
            <a:xfrm flipH="1">
              <a:off x="0" y="1356782"/>
              <a:ext cx="1270000" cy="1270001"/>
              <a:chOff x="0" y="0"/>
              <a:chExt cx="1270000" cy="1270000"/>
            </a:xfrm>
          </p:grpSpPr>
          <p:sp>
            <p:nvSpPr>
              <p:cNvPr id="23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62" name="Group"/>
              <p:cNvGrpSpPr/>
              <p:nvPr/>
            </p:nvGrpSpPr>
            <p:grpSpPr>
              <a:xfrm flipH="1">
                <a:off x="47625" y="56900"/>
                <a:ext cx="1174751" cy="1156200"/>
                <a:chOff x="0" y="0"/>
                <a:chExt cx="1174749" cy="1156199"/>
              </a:xfrm>
            </p:grpSpPr>
            <p:pic>
              <p:nvPicPr>
                <p:cNvPr id="235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35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35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35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35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36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36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371" name="Group"/>
            <p:cNvGrpSpPr/>
            <p:nvPr/>
          </p:nvGrpSpPr>
          <p:grpSpPr>
            <a:xfrm flipH="1">
              <a:off x="0" y="4057648"/>
              <a:ext cx="1270000" cy="1270001"/>
              <a:chOff x="0" y="0"/>
              <a:chExt cx="1270000" cy="1270000"/>
            </a:xfrm>
          </p:grpSpPr>
          <p:sp>
            <p:nvSpPr>
              <p:cNvPr id="23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70" name="Group"/>
              <p:cNvGrpSpPr/>
              <p:nvPr/>
            </p:nvGrpSpPr>
            <p:grpSpPr>
              <a:xfrm>
                <a:off x="47624" y="74251"/>
                <a:ext cx="1174751" cy="1129000"/>
                <a:chOff x="0" y="0"/>
                <a:chExt cx="1174749" cy="1128998"/>
              </a:xfrm>
            </p:grpSpPr>
            <p:pic>
              <p:nvPicPr>
                <p:cNvPr id="236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36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36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36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36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378" name="Group"/>
            <p:cNvGrpSpPr/>
            <p:nvPr/>
          </p:nvGrpSpPr>
          <p:grpSpPr>
            <a:xfrm flipH="1">
              <a:off x="0" y="5414431"/>
              <a:ext cx="1270000" cy="1270001"/>
              <a:chOff x="0" y="0"/>
              <a:chExt cx="1270000" cy="1270000"/>
            </a:xfrm>
          </p:grpSpPr>
          <p:sp>
            <p:nvSpPr>
              <p:cNvPr id="23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77" name="Group"/>
              <p:cNvGrpSpPr/>
              <p:nvPr/>
            </p:nvGrpSpPr>
            <p:grpSpPr>
              <a:xfrm>
                <a:off x="47625" y="45767"/>
                <a:ext cx="1174751" cy="1178466"/>
                <a:chOff x="0" y="0"/>
                <a:chExt cx="1174750" cy="1178465"/>
              </a:xfrm>
            </p:grpSpPr>
            <p:pic>
              <p:nvPicPr>
                <p:cNvPr id="237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37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37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37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387" name="Group"/>
            <p:cNvGrpSpPr/>
            <p:nvPr/>
          </p:nvGrpSpPr>
          <p:grpSpPr>
            <a:xfrm flipH="1">
              <a:off x="0" y="2713565"/>
              <a:ext cx="1270000" cy="1270001"/>
              <a:chOff x="0" y="0"/>
              <a:chExt cx="1270000" cy="1270000"/>
            </a:xfrm>
          </p:grpSpPr>
          <p:sp>
            <p:nvSpPr>
              <p:cNvPr id="23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386" name="Group"/>
              <p:cNvGrpSpPr/>
              <p:nvPr/>
            </p:nvGrpSpPr>
            <p:grpSpPr>
              <a:xfrm>
                <a:off x="63500" y="30985"/>
                <a:ext cx="1111251" cy="1217225"/>
                <a:chOff x="0" y="0"/>
                <a:chExt cx="1111250" cy="1217223"/>
              </a:xfrm>
            </p:grpSpPr>
            <p:pic>
              <p:nvPicPr>
                <p:cNvPr id="238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38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38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38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38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38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409" name="Group"/>
          <p:cNvGrpSpPr/>
          <p:nvPr/>
        </p:nvGrpSpPr>
        <p:grpSpPr>
          <a:xfrm>
            <a:off x="1426881" y="1951358"/>
            <a:ext cx="2321634" cy="3185812"/>
            <a:chOff x="0" y="0"/>
            <a:chExt cx="2321632" cy="3185811"/>
          </a:xfrm>
        </p:grpSpPr>
        <p:pic>
          <p:nvPicPr>
            <p:cNvPr id="2389"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2390"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2391"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2392"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2393"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2394"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2395"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2396"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2397"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2398"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2399"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2400"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2401"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2402"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2403"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2404"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2405"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2406"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2407"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2408"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2420" name="Group"/>
          <p:cNvGrpSpPr/>
          <p:nvPr/>
        </p:nvGrpSpPr>
        <p:grpSpPr>
          <a:xfrm>
            <a:off x="9342863" y="3595195"/>
            <a:ext cx="788538" cy="2540481"/>
            <a:chOff x="0" y="0"/>
            <a:chExt cx="788537" cy="2540480"/>
          </a:xfrm>
        </p:grpSpPr>
        <p:pic>
          <p:nvPicPr>
            <p:cNvPr id="2410" name="Image" descr="Image"/>
            <p:cNvPicPr>
              <a:picLocks noChangeAspect="1"/>
            </p:cNvPicPr>
            <p:nvPr/>
          </p:nvPicPr>
          <p:blipFill>
            <a:blip r:embed="rId25">
              <a:extLst/>
            </a:blip>
            <a:stretch>
              <a:fillRect/>
            </a:stretch>
          </p:blipFill>
          <p:spPr>
            <a:xfrm>
              <a:off x="24686" y="1072071"/>
              <a:ext cx="329907" cy="471295"/>
            </a:xfrm>
            <a:prstGeom prst="rect">
              <a:avLst/>
            </a:prstGeom>
            <a:ln w="12700" cap="flat">
              <a:noFill/>
              <a:miter lim="400000"/>
            </a:ln>
            <a:effectLst/>
          </p:spPr>
        </p:pic>
        <p:pic>
          <p:nvPicPr>
            <p:cNvPr id="2411" name="Image" descr="Image"/>
            <p:cNvPicPr>
              <a:picLocks noChangeAspect="1"/>
            </p:cNvPicPr>
            <p:nvPr/>
          </p:nvPicPr>
          <p:blipFill>
            <a:blip r:embed="rId21">
              <a:extLst/>
            </a:blip>
            <a:stretch>
              <a:fillRect/>
            </a:stretch>
          </p:blipFill>
          <p:spPr>
            <a:xfrm>
              <a:off x="0" y="22729"/>
              <a:ext cx="379279" cy="501190"/>
            </a:xfrm>
            <a:prstGeom prst="rect">
              <a:avLst/>
            </a:prstGeom>
            <a:ln w="12700" cap="flat">
              <a:noFill/>
              <a:miter lim="400000"/>
            </a:ln>
            <a:effectLst/>
          </p:spPr>
        </p:pic>
        <p:pic>
          <p:nvPicPr>
            <p:cNvPr id="2412"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2413"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2414"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2415"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2416"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2417"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2418"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2419"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3">
            <a:extLst/>
          </a:blip>
          <a:stretch>
            <a:fillRect/>
          </a:stretch>
        </p:blipFill>
        <p:spPr>
          <a:xfrm>
            <a:off x="435170" y="4149244"/>
            <a:ext cx="1270001" cy="1826518"/>
          </a:xfrm>
          <a:prstGeom prst="rect">
            <a:avLst/>
          </a:prstGeom>
          <a:ln w="12700">
            <a:miter lim="400000"/>
          </a:ln>
        </p:spPr>
      </p:pic>
      <p:pic>
        <p:nvPicPr>
          <p:cNvPr id="134" name="Image" descr="Image"/>
          <p:cNvPicPr>
            <a:picLocks noChangeAspect="1"/>
          </p:cNvPicPr>
          <p:nvPr/>
        </p:nvPicPr>
        <p:blipFill>
          <a:blip r:embed="rId4">
            <a:extLst/>
          </a:blip>
          <a:stretch>
            <a:fillRect/>
          </a:stretch>
        </p:blipFill>
        <p:spPr>
          <a:xfrm>
            <a:off x="10828387" y="3895797"/>
            <a:ext cx="1599618" cy="1962006"/>
          </a:xfrm>
          <a:prstGeom prst="rect">
            <a:avLst/>
          </a:prstGeom>
          <a:ln w="12700">
            <a:miter lim="400000"/>
          </a:ln>
        </p:spPr>
      </p:pic>
      <p:sp>
        <p:nvSpPr>
          <p:cNvPr id="135" name="Quote Bubble"/>
          <p:cNvSpPr/>
          <p:nvPr/>
        </p:nvSpPr>
        <p:spPr>
          <a:xfrm>
            <a:off x="1498133" y="1127995"/>
            <a:ext cx="3175001" cy="2286001"/>
          </a:xfrm>
          <a:prstGeom prst="wedgeEllipseCallout">
            <a:avLst>
              <a:gd name="adj1" fmla="val -50900"/>
              <a:gd name="adj2" fmla="val 76398"/>
            </a:avLst>
          </a:prstGeom>
          <a:solidFill>
            <a:schemeClr val="accent1"/>
          </a:solidFill>
          <a:ln w="152400">
            <a:solidFill>
              <a:srgbClr val="000000"/>
            </a:solidFill>
            <a:miter lim="400000"/>
          </a:ln>
        </p:spPr>
        <p:txBody>
          <a:bodyPr lIns="50800" tIns="50800" rIns="50800" bIns="50800" anchor="ctr"/>
          <a:lstStyle/>
          <a:p>
            <a:pPr>
              <a:defRPr sz="5700">
                <a:solidFill>
                  <a:srgbClr val="FFFFFF"/>
                </a:solidFill>
              </a:defRPr>
            </a:pPr>
          </a:p>
        </p:txBody>
      </p:sp>
      <p:sp>
        <p:nvSpPr>
          <p:cNvPr id="136" name="Quote Bubble"/>
          <p:cNvSpPr/>
          <p:nvPr/>
        </p:nvSpPr>
        <p:spPr>
          <a:xfrm flipH="1">
            <a:off x="7774187" y="1102368"/>
            <a:ext cx="3181064" cy="2286001"/>
          </a:xfrm>
          <a:prstGeom prst="wedgeEllipseCallout">
            <a:avLst>
              <a:gd name="adj1" fmla="val -50975"/>
              <a:gd name="adj2" fmla="val 78658"/>
            </a:avLst>
          </a:prstGeom>
          <a:solidFill>
            <a:schemeClr val="accent3"/>
          </a:solidFill>
          <a:ln w="152400">
            <a:solidFill>
              <a:srgbClr val="000000"/>
            </a:solidFill>
            <a:miter lim="400000"/>
          </a:ln>
        </p:spPr>
        <p:txBody>
          <a:bodyPr lIns="50800" tIns="50800" rIns="50800" bIns="50800" anchor="ctr"/>
          <a:lstStyle/>
          <a:p>
            <a:pPr>
              <a:defRPr sz="5700">
                <a:solidFill>
                  <a:srgbClr val="FFFFFF"/>
                </a:solidFill>
              </a:defRPr>
            </a:pPr>
          </a:p>
        </p:txBody>
      </p:sp>
      <p:pic>
        <p:nvPicPr>
          <p:cNvPr id="137" name="Image" descr="Image"/>
          <p:cNvPicPr>
            <a:picLocks noChangeAspect="1"/>
          </p:cNvPicPr>
          <p:nvPr/>
        </p:nvPicPr>
        <p:blipFill>
          <a:blip r:embed="rId5">
            <a:extLst/>
          </a:blip>
          <a:stretch>
            <a:fillRect/>
          </a:stretch>
        </p:blipFill>
        <p:spPr>
          <a:xfrm flipH="1">
            <a:off x="4339113" y="7692099"/>
            <a:ext cx="1201490" cy="1211672"/>
          </a:xfrm>
          <a:prstGeom prst="rect">
            <a:avLst/>
          </a:prstGeom>
          <a:ln w="12700">
            <a:miter lim="400000"/>
          </a:ln>
        </p:spPr>
      </p:pic>
      <p:pic>
        <p:nvPicPr>
          <p:cNvPr id="138" name="Image" descr="Image"/>
          <p:cNvPicPr>
            <a:picLocks noChangeAspect="1"/>
          </p:cNvPicPr>
          <p:nvPr/>
        </p:nvPicPr>
        <p:blipFill>
          <a:blip r:embed="rId6">
            <a:extLst/>
          </a:blip>
          <a:stretch>
            <a:fillRect/>
          </a:stretch>
        </p:blipFill>
        <p:spPr>
          <a:xfrm flipH="1">
            <a:off x="2444808" y="7401178"/>
            <a:ext cx="1793517" cy="1793516"/>
          </a:xfrm>
          <a:prstGeom prst="rect">
            <a:avLst/>
          </a:prstGeom>
          <a:ln w="12700">
            <a:miter lim="400000"/>
          </a:ln>
        </p:spPr>
      </p:pic>
      <p:pic>
        <p:nvPicPr>
          <p:cNvPr id="139" name="Image" descr="Image"/>
          <p:cNvPicPr>
            <a:picLocks noChangeAspect="1"/>
          </p:cNvPicPr>
          <p:nvPr/>
        </p:nvPicPr>
        <p:blipFill>
          <a:blip r:embed="rId7">
            <a:extLst/>
          </a:blip>
          <a:stretch>
            <a:fillRect/>
          </a:stretch>
        </p:blipFill>
        <p:spPr>
          <a:xfrm flipH="1">
            <a:off x="-47335" y="7095579"/>
            <a:ext cx="2391355" cy="2404714"/>
          </a:xfrm>
          <a:prstGeom prst="rect">
            <a:avLst/>
          </a:prstGeom>
          <a:ln w="12700">
            <a:miter lim="400000"/>
          </a:ln>
        </p:spPr>
      </p:pic>
      <p:pic>
        <p:nvPicPr>
          <p:cNvPr id="140" name="Image" descr="Image"/>
          <p:cNvPicPr>
            <a:picLocks noChangeAspect="1"/>
          </p:cNvPicPr>
          <p:nvPr/>
        </p:nvPicPr>
        <p:blipFill>
          <a:blip r:embed="rId8">
            <a:extLst/>
          </a:blip>
          <a:stretch>
            <a:fillRect/>
          </a:stretch>
        </p:blipFill>
        <p:spPr>
          <a:xfrm>
            <a:off x="5580474" y="7740655"/>
            <a:ext cx="1882507" cy="1089972"/>
          </a:xfrm>
          <a:prstGeom prst="rect">
            <a:avLst/>
          </a:prstGeom>
          <a:ln w="12700">
            <a:miter lim="400000"/>
          </a:ln>
        </p:spPr>
      </p:pic>
      <p:pic>
        <p:nvPicPr>
          <p:cNvPr id="141" name="Image" descr="Image"/>
          <p:cNvPicPr>
            <a:picLocks noChangeAspect="1"/>
          </p:cNvPicPr>
          <p:nvPr/>
        </p:nvPicPr>
        <p:blipFill>
          <a:blip r:embed="rId9">
            <a:extLst/>
          </a:blip>
          <a:stretch>
            <a:fillRect/>
          </a:stretch>
        </p:blipFill>
        <p:spPr>
          <a:xfrm flipH="1">
            <a:off x="10660780" y="7083284"/>
            <a:ext cx="2391355" cy="2404714"/>
          </a:xfrm>
          <a:prstGeom prst="rect">
            <a:avLst/>
          </a:prstGeom>
          <a:ln w="12700">
            <a:miter lim="400000"/>
          </a:ln>
        </p:spPr>
      </p:pic>
      <p:pic>
        <p:nvPicPr>
          <p:cNvPr id="142" name="Image" descr="Image"/>
          <p:cNvPicPr>
            <a:picLocks noChangeAspect="1"/>
          </p:cNvPicPr>
          <p:nvPr/>
        </p:nvPicPr>
        <p:blipFill>
          <a:blip r:embed="rId10">
            <a:extLst/>
          </a:blip>
          <a:stretch>
            <a:fillRect/>
          </a:stretch>
        </p:blipFill>
        <p:spPr>
          <a:xfrm flipH="1">
            <a:off x="8782898" y="7388882"/>
            <a:ext cx="1793516" cy="1793516"/>
          </a:xfrm>
          <a:prstGeom prst="rect">
            <a:avLst/>
          </a:prstGeom>
          <a:ln w="12700">
            <a:miter lim="400000"/>
          </a:ln>
        </p:spPr>
      </p:pic>
      <p:pic>
        <p:nvPicPr>
          <p:cNvPr id="143" name="Image" descr="Image"/>
          <p:cNvPicPr>
            <a:picLocks noChangeAspect="1"/>
          </p:cNvPicPr>
          <p:nvPr/>
        </p:nvPicPr>
        <p:blipFill>
          <a:blip r:embed="rId11">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42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42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472" name="Group"/>
          <p:cNvGrpSpPr/>
          <p:nvPr/>
        </p:nvGrpSpPr>
        <p:grpSpPr>
          <a:xfrm>
            <a:off x="143751" y="171451"/>
            <a:ext cx="1270001" cy="9410697"/>
            <a:chOff x="0" y="0"/>
            <a:chExt cx="1270000" cy="9410696"/>
          </a:xfrm>
        </p:grpSpPr>
        <p:grpSp>
          <p:nvGrpSpPr>
            <p:cNvPr id="2431" name="Group"/>
            <p:cNvGrpSpPr/>
            <p:nvPr/>
          </p:nvGrpSpPr>
          <p:grpSpPr>
            <a:xfrm flipH="1">
              <a:off x="0" y="0"/>
              <a:ext cx="1270000" cy="1270000"/>
              <a:chOff x="0" y="0"/>
              <a:chExt cx="1270000" cy="1270000"/>
            </a:xfrm>
          </p:grpSpPr>
          <p:sp>
            <p:nvSpPr>
              <p:cNvPr id="24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30" name="Group"/>
              <p:cNvGrpSpPr/>
              <p:nvPr/>
            </p:nvGrpSpPr>
            <p:grpSpPr>
              <a:xfrm>
                <a:off x="46001" y="46001"/>
                <a:ext cx="1177998" cy="1177998"/>
                <a:chOff x="0" y="0"/>
                <a:chExt cx="1177997" cy="1177997"/>
              </a:xfrm>
            </p:grpSpPr>
            <p:pic>
              <p:nvPicPr>
                <p:cNvPr id="242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42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434" name="Group"/>
            <p:cNvGrpSpPr/>
            <p:nvPr/>
          </p:nvGrpSpPr>
          <p:grpSpPr>
            <a:xfrm flipH="1">
              <a:off x="0" y="6776780"/>
              <a:ext cx="1270000" cy="1270001"/>
              <a:chOff x="0" y="0"/>
              <a:chExt cx="1270000" cy="1270000"/>
            </a:xfrm>
          </p:grpSpPr>
          <p:sp>
            <p:nvSpPr>
              <p:cNvPr id="24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43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437" name="Group"/>
            <p:cNvGrpSpPr/>
            <p:nvPr/>
          </p:nvGrpSpPr>
          <p:grpSpPr>
            <a:xfrm flipH="1">
              <a:off x="0" y="8140696"/>
              <a:ext cx="1270000" cy="1270001"/>
              <a:chOff x="0" y="0"/>
              <a:chExt cx="1270000" cy="1270000"/>
            </a:xfrm>
          </p:grpSpPr>
          <p:sp>
            <p:nvSpPr>
              <p:cNvPr id="24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43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447" name="Group"/>
            <p:cNvGrpSpPr/>
            <p:nvPr/>
          </p:nvGrpSpPr>
          <p:grpSpPr>
            <a:xfrm flipH="1">
              <a:off x="0" y="1356782"/>
              <a:ext cx="1270000" cy="1270001"/>
              <a:chOff x="0" y="0"/>
              <a:chExt cx="1270000" cy="1270000"/>
            </a:xfrm>
          </p:grpSpPr>
          <p:sp>
            <p:nvSpPr>
              <p:cNvPr id="24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46" name="Group"/>
              <p:cNvGrpSpPr/>
              <p:nvPr/>
            </p:nvGrpSpPr>
            <p:grpSpPr>
              <a:xfrm flipH="1">
                <a:off x="47625" y="56900"/>
                <a:ext cx="1174751" cy="1156200"/>
                <a:chOff x="0" y="0"/>
                <a:chExt cx="1174749" cy="1156199"/>
              </a:xfrm>
            </p:grpSpPr>
            <p:pic>
              <p:nvPicPr>
                <p:cNvPr id="243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44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44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44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44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44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44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455" name="Group"/>
            <p:cNvGrpSpPr/>
            <p:nvPr/>
          </p:nvGrpSpPr>
          <p:grpSpPr>
            <a:xfrm flipH="1">
              <a:off x="0" y="4057648"/>
              <a:ext cx="1270000" cy="1270001"/>
              <a:chOff x="0" y="0"/>
              <a:chExt cx="1270000" cy="1270000"/>
            </a:xfrm>
          </p:grpSpPr>
          <p:sp>
            <p:nvSpPr>
              <p:cNvPr id="24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54" name="Group"/>
              <p:cNvGrpSpPr/>
              <p:nvPr/>
            </p:nvGrpSpPr>
            <p:grpSpPr>
              <a:xfrm>
                <a:off x="47624" y="74251"/>
                <a:ext cx="1174751" cy="1129000"/>
                <a:chOff x="0" y="0"/>
                <a:chExt cx="1174749" cy="1128998"/>
              </a:xfrm>
            </p:grpSpPr>
            <p:pic>
              <p:nvPicPr>
                <p:cNvPr id="244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45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45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45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45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462" name="Group"/>
            <p:cNvGrpSpPr/>
            <p:nvPr/>
          </p:nvGrpSpPr>
          <p:grpSpPr>
            <a:xfrm flipH="1">
              <a:off x="0" y="5414431"/>
              <a:ext cx="1270000" cy="1270001"/>
              <a:chOff x="0" y="0"/>
              <a:chExt cx="1270000" cy="1270000"/>
            </a:xfrm>
          </p:grpSpPr>
          <p:sp>
            <p:nvSpPr>
              <p:cNvPr id="24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61" name="Group"/>
              <p:cNvGrpSpPr/>
              <p:nvPr/>
            </p:nvGrpSpPr>
            <p:grpSpPr>
              <a:xfrm>
                <a:off x="47625" y="45767"/>
                <a:ext cx="1174751" cy="1178466"/>
                <a:chOff x="0" y="0"/>
                <a:chExt cx="1174750" cy="1178465"/>
              </a:xfrm>
            </p:grpSpPr>
            <p:pic>
              <p:nvPicPr>
                <p:cNvPr id="245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45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45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46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471" name="Group"/>
            <p:cNvGrpSpPr/>
            <p:nvPr/>
          </p:nvGrpSpPr>
          <p:grpSpPr>
            <a:xfrm flipH="1">
              <a:off x="0" y="2713565"/>
              <a:ext cx="1270000" cy="1270001"/>
              <a:chOff x="0" y="0"/>
              <a:chExt cx="1270000" cy="1270000"/>
            </a:xfrm>
          </p:grpSpPr>
          <p:sp>
            <p:nvSpPr>
              <p:cNvPr id="24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70" name="Group"/>
              <p:cNvGrpSpPr/>
              <p:nvPr/>
            </p:nvGrpSpPr>
            <p:grpSpPr>
              <a:xfrm>
                <a:off x="63500" y="30985"/>
                <a:ext cx="1111251" cy="1217225"/>
                <a:chOff x="0" y="0"/>
                <a:chExt cx="1111250" cy="1217223"/>
              </a:xfrm>
            </p:grpSpPr>
            <p:pic>
              <p:nvPicPr>
                <p:cNvPr id="246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46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46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46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46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46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518" name="Group"/>
          <p:cNvGrpSpPr/>
          <p:nvPr/>
        </p:nvGrpSpPr>
        <p:grpSpPr>
          <a:xfrm>
            <a:off x="11578348" y="171451"/>
            <a:ext cx="1270001" cy="9410698"/>
            <a:chOff x="0" y="0"/>
            <a:chExt cx="1270000" cy="9410696"/>
          </a:xfrm>
        </p:grpSpPr>
        <p:grpSp>
          <p:nvGrpSpPr>
            <p:cNvPr id="2477" name="Group"/>
            <p:cNvGrpSpPr/>
            <p:nvPr/>
          </p:nvGrpSpPr>
          <p:grpSpPr>
            <a:xfrm flipH="1">
              <a:off x="0" y="0"/>
              <a:ext cx="1270000" cy="1270000"/>
              <a:chOff x="0" y="0"/>
              <a:chExt cx="1270000" cy="1270000"/>
            </a:xfrm>
          </p:grpSpPr>
          <p:sp>
            <p:nvSpPr>
              <p:cNvPr id="24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76" name="Group"/>
              <p:cNvGrpSpPr/>
              <p:nvPr/>
            </p:nvGrpSpPr>
            <p:grpSpPr>
              <a:xfrm>
                <a:off x="46001" y="46001"/>
                <a:ext cx="1177998" cy="1177998"/>
                <a:chOff x="0" y="0"/>
                <a:chExt cx="1177997" cy="1177997"/>
              </a:xfrm>
            </p:grpSpPr>
            <p:pic>
              <p:nvPicPr>
                <p:cNvPr id="247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47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480" name="Group"/>
            <p:cNvGrpSpPr/>
            <p:nvPr/>
          </p:nvGrpSpPr>
          <p:grpSpPr>
            <a:xfrm flipH="1">
              <a:off x="0" y="6776780"/>
              <a:ext cx="1270000" cy="1270001"/>
              <a:chOff x="0" y="0"/>
              <a:chExt cx="1270000" cy="1270000"/>
            </a:xfrm>
          </p:grpSpPr>
          <p:sp>
            <p:nvSpPr>
              <p:cNvPr id="24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47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483" name="Group"/>
            <p:cNvGrpSpPr/>
            <p:nvPr/>
          </p:nvGrpSpPr>
          <p:grpSpPr>
            <a:xfrm flipH="1">
              <a:off x="0" y="8140696"/>
              <a:ext cx="1270000" cy="1270001"/>
              <a:chOff x="0" y="0"/>
              <a:chExt cx="1270000" cy="1270000"/>
            </a:xfrm>
          </p:grpSpPr>
          <p:sp>
            <p:nvSpPr>
              <p:cNvPr id="24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48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493" name="Group"/>
            <p:cNvGrpSpPr/>
            <p:nvPr/>
          </p:nvGrpSpPr>
          <p:grpSpPr>
            <a:xfrm flipH="1">
              <a:off x="0" y="1356782"/>
              <a:ext cx="1270000" cy="1270001"/>
              <a:chOff x="0" y="0"/>
              <a:chExt cx="1270000" cy="1270000"/>
            </a:xfrm>
          </p:grpSpPr>
          <p:sp>
            <p:nvSpPr>
              <p:cNvPr id="24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492" name="Group"/>
              <p:cNvGrpSpPr/>
              <p:nvPr/>
            </p:nvGrpSpPr>
            <p:grpSpPr>
              <a:xfrm flipH="1">
                <a:off x="47625" y="56900"/>
                <a:ext cx="1174751" cy="1156200"/>
                <a:chOff x="0" y="0"/>
                <a:chExt cx="1174749" cy="1156199"/>
              </a:xfrm>
            </p:grpSpPr>
            <p:pic>
              <p:nvPicPr>
                <p:cNvPr id="248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48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48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48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48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49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49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501" name="Group"/>
            <p:cNvGrpSpPr/>
            <p:nvPr/>
          </p:nvGrpSpPr>
          <p:grpSpPr>
            <a:xfrm flipH="1">
              <a:off x="0" y="4057648"/>
              <a:ext cx="1270000" cy="1270001"/>
              <a:chOff x="0" y="0"/>
              <a:chExt cx="1270000" cy="1270000"/>
            </a:xfrm>
          </p:grpSpPr>
          <p:sp>
            <p:nvSpPr>
              <p:cNvPr id="24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00" name="Group"/>
              <p:cNvGrpSpPr/>
              <p:nvPr/>
            </p:nvGrpSpPr>
            <p:grpSpPr>
              <a:xfrm>
                <a:off x="47624" y="74251"/>
                <a:ext cx="1174751" cy="1129000"/>
                <a:chOff x="0" y="0"/>
                <a:chExt cx="1174749" cy="1128998"/>
              </a:xfrm>
            </p:grpSpPr>
            <p:pic>
              <p:nvPicPr>
                <p:cNvPr id="249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49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49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49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49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508" name="Group"/>
            <p:cNvGrpSpPr/>
            <p:nvPr/>
          </p:nvGrpSpPr>
          <p:grpSpPr>
            <a:xfrm flipH="1">
              <a:off x="0" y="5414431"/>
              <a:ext cx="1270000" cy="1270001"/>
              <a:chOff x="0" y="0"/>
              <a:chExt cx="1270000" cy="1270000"/>
            </a:xfrm>
          </p:grpSpPr>
          <p:sp>
            <p:nvSpPr>
              <p:cNvPr id="25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07" name="Group"/>
              <p:cNvGrpSpPr/>
              <p:nvPr/>
            </p:nvGrpSpPr>
            <p:grpSpPr>
              <a:xfrm>
                <a:off x="47625" y="45767"/>
                <a:ext cx="1174751" cy="1178466"/>
                <a:chOff x="0" y="0"/>
                <a:chExt cx="1174750" cy="1178465"/>
              </a:xfrm>
            </p:grpSpPr>
            <p:pic>
              <p:nvPicPr>
                <p:cNvPr id="250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50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50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50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517" name="Group"/>
            <p:cNvGrpSpPr/>
            <p:nvPr/>
          </p:nvGrpSpPr>
          <p:grpSpPr>
            <a:xfrm flipH="1">
              <a:off x="0" y="2713565"/>
              <a:ext cx="1270000" cy="1270001"/>
              <a:chOff x="0" y="0"/>
              <a:chExt cx="1270000" cy="1270000"/>
            </a:xfrm>
          </p:grpSpPr>
          <p:sp>
            <p:nvSpPr>
              <p:cNvPr id="25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16" name="Group"/>
              <p:cNvGrpSpPr/>
              <p:nvPr/>
            </p:nvGrpSpPr>
            <p:grpSpPr>
              <a:xfrm>
                <a:off x="63500" y="30985"/>
                <a:ext cx="1111251" cy="1217225"/>
                <a:chOff x="0" y="0"/>
                <a:chExt cx="1111250" cy="1217223"/>
              </a:xfrm>
            </p:grpSpPr>
            <p:pic>
              <p:nvPicPr>
                <p:cNvPr id="251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51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51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51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51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51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539" name="Group"/>
          <p:cNvGrpSpPr/>
          <p:nvPr/>
        </p:nvGrpSpPr>
        <p:grpSpPr>
          <a:xfrm>
            <a:off x="1426881" y="1951358"/>
            <a:ext cx="2321634" cy="3185812"/>
            <a:chOff x="0" y="0"/>
            <a:chExt cx="2321632" cy="3185811"/>
          </a:xfrm>
        </p:grpSpPr>
        <p:pic>
          <p:nvPicPr>
            <p:cNvPr id="2519"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2520"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2521"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2522"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2523"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2524"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2525"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2526"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2527"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2528"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2529"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2530"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2531"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2532"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2533"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2534"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2535"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2536"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2537"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2538"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2550" name="Group"/>
          <p:cNvGrpSpPr/>
          <p:nvPr/>
        </p:nvGrpSpPr>
        <p:grpSpPr>
          <a:xfrm>
            <a:off x="10662664" y="571689"/>
            <a:ext cx="826532" cy="8620785"/>
            <a:chOff x="0" y="0"/>
            <a:chExt cx="826530" cy="8620783"/>
          </a:xfrm>
        </p:grpSpPr>
        <p:pic>
          <p:nvPicPr>
            <p:cNvPr id="2540"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2541"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2542"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2543"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2544"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2545"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2546"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2547"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2548"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2549"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55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55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602" name="Group"/>
          <p:cNvGrpSpPr/>
          <p:nvPr/>
        </p:nvGrpSpPr>
        <p:grpSpPr>
          <a:xfrm>
            <a:off x="143751" y="171451"/>
            <a:ext cx="1270001" cy="9410697"/>
            <a:chOff x="0" y="0"/>
            <a:chExt cx="1270000" cy="9410696"/>
          </a:xfrm>
        </p:grpSpPr>
        <p:grpSp>
          <p:nvGrpSpPr>
            <p:cNvPr id="2561" name="Group"/>
            <p:cNvGrpSpPr/>
            <p:nvPr/>
          </p:nvGrpSpPr>
          <p:grpSpPr>
            <a:xfrm flipH="1">
              <a:off x="0" y="0"/>
              <a:ext cx="1270000" cy="1270000"/>
              <a:chOff x="0" y="0"/>
              <a:chExt cx="1270000" cy="1270000"/>
            </a:xfrm>
          </p:grpSpPr>
          <p:sp>
            <p:nvSpPr>
              <p:cNvPr id="25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60" name="Group"/>
              <p:cNvGrpSpPr/>
              <p:nvPr/>
            </p:nvGrpSpPr>
            <p:grpSpPr>
              <a:xfrm>
                <a:off x="46001" y="46001"/>
                <a:ext cx="1177998" cy="1177998"/>
                <a:chOff x="0" y="0"/>
                <a:chExt cx="1177997" cy="1177997"/>
              </a:xfrm>
            </p:grpSpPr>
            <p:pic>
              <p:nvPicPr>
                <p:cNvPr id="255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55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564" name="Group"/>
            <p:cNvGrpSpPr/>
            <p:nvPr/>
          </p:nvGrpSpPr>
          <p:grpSpPr>
            <a:xfrm flipH="1">
              <a:off x="0" y="6776780"/>
              <a:ext cx="1270000" cy="1270001"/>
              <a:chOff x="0" y="0"/>
              <a:chExt cx="1270000" cy="1270000"/>
            </a:xfrm>
          </p:grpSpPr>
          <p:sp>
            <p:nvSpPr>
              <p:cNvPr id="25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56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567" name="Group"/>
            <p:cNvGrpSpPr/>
            <p:nvPr/>
          </p:nvGrpSpPr>
          <p:grpSpPr>
            <a:xfrm flipH="1">
              <a:off x="0" y="8140696"/>
              <a:ext cx="1270000" cy="1270001"/>
              <a:chOff x="0" y="0"/>
              <a:chExt cx="1270000" cy="1270000"/>
            </a:xfrm>
          </p:grpSpPr>
          <p:sp>
            <p:nvSpPr>
              <p:cNvPr id="25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56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577" name="Group"/>
            <p:cNvGrpSpPr/>
            <p:nvPr/>
          </p:nvGrpSpPr>
          <p:grpSpPr>
            <a:xfrm flipH="1">
              <a:off x="0" y="1356782"/>
              <a:ext cx="1270000" cy="1270001"/>
              <a:chOff x="0" y="0"/>
              <a:chExt cx="1270000" cy="1270000"/>
            </a:xfrm>
          </p:grpSpPr>
          <p:sp>
            <p:nvSpPr>
              <p:cNvPr id="25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76" name="Group"/>
              <p:cNvGrpSpPr/>
              <p:nvPr/>
            </p:nvGrpSpPr>
            <p:grpSpPr>
              <a:xfrm flipH="1">
                <a:off x="47625" y="56900"/>
                <a:ext cx="1174751" cy="1156200"/>
                <a:chOff x="0" y="0"/>
                <a:chExt cx="1174749" cy="1156199"/>
              </a:xfrm>
            </p:grpSpPr>
            <p:pic>
              <p:nvPicPr>
                <p:cNvPr id="256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57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57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57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57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57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57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585" name="Group"/>
            <p:cNvGrpSpPr/>
            <p:nvPr/>
          </p:nvGrpSpPr>
          <p:grpSpPr>
            <a:xfrm flipH="1">
              <a:off x="0" y="4057648"/>
              <a:ext cx="1270000" cy="1270001"/>
              <a:chOff x="0" y="0"/>
              <a:chExt cx="1270000" cy="1270000"/>
            </a:xfrm>
          </p:grpSpPr>
          <p:sp>
            <p:nvSpPr>
              <p:cNvPr id="25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84" name="Group"/>
              <p:cNvGrpSpPr/>
              <p:nvPr/>
            </p:nvGrpSpPr>
            <p:grpSpPr>
              <a:xfrm>
                <a:off x="47624" y="74251"/>
                <a:ext cx="1174751" cy="1129000"/>
                <a:chOff x="0" y="0"/>
                <a:chExt cx="1174749" cy="1128998"/>
              </a:xfrm>
            </p:grpSpPr>
            <p:pic>
              <p:nvPicPr>
                <p:cNvPr id="257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58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58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58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58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592" name="Group"/>
            <p:cNvGrpSpPr/>
            <p:nvPr/>
          </p:nvGrpSpPr>
          <p:grpSpPr>
            <a:xfrm flipH="1">
              <a:off x="0" y="5414431"/>
              <a:ext cx="1270000" cy="1270001"/>
              <a:chOff x="0" y="0"/>
              <a:chExt cx="1270000" cy="1270000"/>
            </a:xfrm>
          </p:grpSpPr>
          <p:sp>
            <p:nvSpPr>
              <p:cNvPr id="25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591" name="Group"/>
              <p:cNvGrpSpPr/>
              <p:nvPr/>
            </p:nvGrpSpPr>
            <p:grpSpPr>
              <a:xfrm>
                <a:off x="47625" y="45767"/>
                <a:ext cx="1174751" cy="1178466"/>
                <a:chOff x="0" y="0"/>
                <a:chExt cx="1174750" cy="1178465"/>
              </a:xfrm>
            </p:grpSpPr>
            <p:pic>
              <p:nvPicPr>
                <p:cNvPr id="258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58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58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59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601" name="Group"/>
            <p:cNvGrpSpPr/>
            <p:nvPr/>
          </p:nvGrpSpPr>
          <p:grpSpPr>
            <a:xfrm flipH="1">
              <a:off x="0" y="2713565"/>
              <a:ext cx="1270000" cy="1270001"/>
              <a:chOff x="0" y="0"/>
              <a:chExt cx="1270000" cy="1270000"/>
            </a:xfrm>
          </p:grpSpPr>
          <p:sp>
            <p:nvSpPr>
              <p:cNvPr id="25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00" name="Group"/>
              <p:cNvGrpSpPr/>
              <p:nvPr/>
            </p:nvGrpSpPr>
            <p:grpSpPr>
              <a:xfrm>
                <a:off x="63500" y="30985"/>
                <a:ext cx="1111251" cy="1217225"/>
                <a:chOff x="0" y="0"/>
                <a:chExt cx="1111250" cy="1217223"/>
              </a:xfrm>
            </p:grpSpPr>
            <p:pic>
              <p:nvPicPr>
                <p:cNvPr id="259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59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59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59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59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59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648" name="Group"/>
          <p:cNvGrpSpPr/>
          <p:nvPr/>
        </p:nvGrpSpPr>
        <p:grpSpPr>
          <a:xfrm>
            <a:off x="11578348" y="171451"/>
            <a:ext cx="1270001" cy="9410698"/>
            <a:chOff x="0" y="0"/>
            <a:chExt cx="1270000" cy="9410696"/>
          </a:xfrm>
        </p:grpSpPr>
        <p:grpSp>
          <p:nvGrpSpPr>
            <p:cNvPr id="2607" name="Group"/>
            <p:cNvGrpSpPr/>
            <p:nvPr/>
          </p:nvGrpSpPr>
          <p:grpSpPr>
            <a:xfrm flipH="1">
              <a:off x="0" y="0"/>
              <a:ext cx="1270000" cy="1270000"/>
              <a:chOff x="0" y="0"/>
              <a:chExt cx="1270000" cy="1270000"/>
            </a:xfrm>
          </p:grpSpPr>
          <p:sp>
            <p:nvSpPr>
              <p:cNvPr id="26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06" name="Group"/>
              <p:cNvGrpSpPr/>
              <p:nvPr/>
            </p:nvGrpSpPr>
            <p:grpSpPr>
              <a:xfrm>
                <a:off x="46001" y="46001"/>
                <a:ext cx="1177998" cy="1177998"/>
                <a:chOff x="0" y="0"/>
                <a:chExt cx="1177997" cy="1177997"/>
              </a:xfrm>
            </p:grpSpPr>
            <p:pic>
              <p:nvPicPr>
                <p:cNvPr id="260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60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610" name="Group"/>
            <p:cNvGrpSpPr/>
            <p:nvPr/>
          </p:nvGrpSpPr>
          <p:grpSpPr>
            <a:xfrm flipH="1">
              <a:off x="0" y="6776780"/>
              <a:ext cx="1270000" cy="1270001"/>
              <a:chOff x="0" y="0"/>
              <a:chExt cx="1270000" cy="1270000"/>
            </a:xfrm>
          </p:grpSpPr>
          <p:sp>
            <p:nvSpPr>
              <p:cNvPr id="26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60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613" name="Group"/>
            <p:cNvGrpSpPr/>
            <p:nvPr/>
          </p:nvGrpSpPr>
          <p:grpSpPr>
            <a:xfrm flipH="1">
              <a:off x="0" y="8140696"/>
              <a:ext cx="1270000" cy="1270001"/>
              <a:chOff x="0" y="0"/>
              <a:chExt cx="1270000" cy="1270000"/>
            </a:xfrm>
          </p:grpSpPr>
          <p:sp>
            <p:nvSpPr>
              <p:cNvPr id="26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61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623" name="Group"/>
            <p:cNvGrpSpPr/>
            <p:nvPr/>
          </p:nvGrpSpPr>
          <p:grpSpPr>
            <a:xfrm flipH="1">
              <a:off x="0" y="1356782"/>
              <a:ext cx="1270000" cy="1270001"/>
              <a:chOff x="0" y="0"/>
              <a:chExt cx="1270000" cy="1270000"/>
            </a:xfrm>
          </p:grpSpPr>
          <p:sp>
            <p:nvSpPr>
              <p:cNvPr id="26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22" name="Group"/>
              <p:cNvGrpSpPr/>
              <p:nvPr/>
            </p:nvGrpSpPr>
            <p:grpSpPr>
              <a:xfrm flipH="1">
                <a:off x="47625" y="56900"/>
                <a:ext cx="1174751" cy="1156200"/>
                <a:chOff x="0" y="0"/>
                <a:chExt cx="1174749" cy="1156199"/>
              </a:xfrm>
            </p:grpSpPr>
            <p:pic>
              <p:nvPicPr>
                <p:cNvPr id="261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61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61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61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61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62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62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631" name="Group"/>
            <p:cNvGrpSpPr/>
            <p:nvPr/>
          </p:nvGrpSpPr>
          <p:grpSpPr>
            <a:xfrm flipH="1">
              <a:off x="0" y="4057648"/>
              <a:ext cx="1270000" cy="1270001"/>
              <a:chOff x="0" y="0"/>
              <a:chExt cx="1270000" cy="1270000"/>
            </a:xfrm>
          </p:grpSpPr>
          <p:sp>
            <p:nvSpPr>
              <p:cNvPr id="26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30" name="Group"/>
              <p:cNvGrpSpPr/>
              <p:nvPr/>
            </p:nvGrpSpPr>
            <p:grpSpPr>
              <a:xfrm>
                <a:off x="47624" y="74251"/>
                <a:ext cx="1174751" cy="1129000"/>
                <a:chOff x="0" y="0"/>
                <a:chExt cx="1174749" cy="1128998"/>
              </a:xfrm>
            </p:grpSpPr>
            <p:pic>
              <p:nvPicPr>
                <p:cNvPr id="262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62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62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62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62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638" name="Group"/>
            <p:cNvGrpSpPr/>
            <p:nvPr/>
          </p:nvGrpSpPr>
          <p:grpSpPr>
            <a:xfrm flipH="1">
              <a:off x="0" y="5414431"/>
              <a:ext cx="1270000" cy="1270001"/>
              <a:chOff x="0" y="0"/>
              <a:chExt cx="1270000" cy="1270000"/>
            </a:xfrm>
          </p:grpSpPr>
          <p:sp>
            <p:nvSpPr>
              <p:cNvPr id="26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37" name="Group"/>
              <p:cNvGrpSpPr/>
              <p:nvPr/>
            </p:nvGrpSpPr>
            <p:grpSpPr>
              <a:xfrm>
                <a:off x="47625" y="45767"/>
                <a:ext cx="1174751" cy="1178466"/>
                <a:chOff x="0" y="0"/>
                <a:chExt cx="1174750" cy="1178465"/>
              </a:xfrm>
            </p:grpSpPr>
            <p:pic>
              <p:nvPicPr>
                <p:cNvPr id="263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63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63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63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647" name="Group"/>
            <p:cNvGrpSpPr/>
            <p:nvPr/>
          </p:nvGrpSpPr>
          <p:grpSpPr>
            <a:xfrm flipH="1">
              <a:off x="0" y="2713565"/>
              <a:ext cx="1270000" cy="1270001"/>
              <a:chOff x="0" y="0"/>
              <a:chExt cx="1270000" cy="1270000"/>
            </a:xfrm>
          </p:grpSpPr>
          <p:sp>
            <p:nvSpPr>
              <p:cNvPr id="26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646" name="Group"/>
              <p:cNvGrpSpPr/>
              <p:nvPr/>
            </p:nvGrpSpPr>
            <p:grpSpPr>
              <a:xfrm>
                <a:off x="63500" y="30985"/>
                <a:ext cx="1111251" cy="1217225"/>
                <a:chOff x="0" y="0"/>
                <a:chExt cx="1111250" cy="1217223"/>
              </a:xfrm>
            </p:grpSpPr>
            <p:pic>
              <p:nvPicPr>
                <p:cNvPr id="264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64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64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64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64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64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669" name="Group"/>
          <p:cNvGrpSpPr/>
          <p:nvPr/>
        </p:nvGrpSpPr>
        <p:grpSpPr>
          <a:xfrm>
            <a:off x="1426881" y="1951358"/>
            <a:ext cx="2321634" cy="3185812"/>
            <a:chOff x="0" y="0"/>
            <a:chExt cx="2321632" cy="3185811"/>
          </a:xfrm>
        </p:grpSpPr>
        <p:pic>
          <p:nvPicPr>
            <p:cNvPr id="2649"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2650"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2651"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2652"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2653"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2654"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2655"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2656"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2657"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2658"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2659"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2660"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2661"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2662"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2663"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2664"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2665"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2666"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2667"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2668"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2680" name="Group"/>
          <p:cNvGrpSpPr/>
          <p:nvPr/>
        </p:nvGrpSpPr>
        <p:grpSpPr>
          <a:xfrm>
            <a:off x="10662664" y="571689"/>
            <a:ext cx="826532" cy="8620785"/>
            <a:chOff x="0" y="0"/>
            <a:chExt cx="826530" cy="8620783"/>
          </a:xfrm>
        </p:grpSpPr>
        <p:pic>
          <p:nvPicPr>
            <p:cNvPr id="2670"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2671"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2672"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2673"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2674"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2675"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2676"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2677"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2678"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2679"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grpSp>
        <p:nvGrpSpPr>
          <p:cNvPr id="2688" name="Group"/>
          <p:cNvGrpSpPr/>
          <p:nvPr/>
        </p:nvGrpSpPr>
        <p:grpSpPr>
          <a:xfrm>
            <a:off x="3059098" y="8276496"/>
            <a:ext cx="6873904" cy="1268318"/>
            <a:chOff x="0" y="0"/>
            <a:chExt cx="6873902" cy="1268316"/>
          </a:xfrm>
        </p:grpSpPr>
        <p:pic>
          <p:nvPicPr>
            <p:cNvPr id="2681" name="Image" descr="Image"/>
            <p:cNvPicPr>
              <a:picLocks noChangeAspect="1"/>
            </p:cNvPicPr>
            <p:nvPr/>
          </p:nvPicPr>
          <p:blipFill>
            <a:blip r:embed="rId35">
              <a:extLst/>
            </a:blip>
            <a:stretch>
              <a:fillRect/>
            </a:stretch>
          </p:blipFill>
          <p:spPr>
            <a:xfrm flipH="1">
              <a:off x="2301773" y="319473"/>
              <a:ext cx="630479" cy="635822"/>
            </a:xfrm>
            <a:prstGeom prst="rect">
              <a:avLst/>
            </a:prstGeom>
            <a:ln w="12700" cap="flat">
              <a:noFill/>
              <a:miter lim="400000"/>
            </a:ln>
            <a:effectLst/>
          </p:spPr>
        </p:pic>
        <p:pic>
          <p:nvPicPr>
            <p:cNvPr id="2682" name="Image" descr="Image"/>
            <p:cNvPicPr>
              <a:picLocks noChangeAspect="1"/>
            </p:cNvPicPr>
            <p:nvPr/>
          </p:nvPicPr>
          <p:blipFill>
            <a:blip r:embed="rId36">
              <a:extLst/>
            </a:blip>
            <a:stretch>
              <a:fillRect/>
            </a:stretch>
          </p:blipFill>
          <p:spPr>
            <a:xfrm flipH="1">
              <a:off x="1307743" y="166813"/>
              <a:ext cx="941142" cy="941142"/>
            </a:xfrm>
            <a:prstGeom prst="rect">
              <a:avLst/>
            </a:prstGeom>
            <a:ln w="12700" cap="flat">
              <a:noFill/>
              <a:miter lim="400000"/>
            </a:ln>
            <a:effectLst/>
          </p:spPr>
        </p:pic>
        <p:pic>
          <p:nvPicPr>
            <p:cNvPr id="2683" name="Image" descr="Image"/>
            <p:cNvPicPr>
              <a:picLocks noChangeAspect="1"/>
            </p:cNvPicPr>
            <p:nvPr/>
          </p:nvPicPr>
          <p:blipFill>
            <a:blip r:embed="rId37">
              <a:extLst/>
            </a:blip>
            <a:stretch>
              <a:fillRect/>
            </a:stretch>
          </p:blipFill>
          <p:spPr>
            <a:xfrm flipH="1">
              <a:off x="0" y="6451"/>
              <a:ext cx="1254855" cy="1261866"/>
            </a:xfrm>
            <a:prstGeom prst="rect">
              <a:avLst/>
            </a:prstGeom>
            <a:ln w="12700" cap="flat">
              <a:noFill/>
              <a:miter lim="400000"/>
            </a:ln>
            <a:effectLst/>
          </p:spPr>
        </p:pic>
        <p:pic>
          <p:nvPicPr>
            <p:cNvPr id="2684" name="Image" descr="Image"/>
            <p:cNvPicPr>
              <a:picLocks noChangeAspect="1"/>
            </p:cNvPicPr>
            <p:nvPr/>
          </p:nvPicPr>
          <p:blipFill>
            <a:blip r:embed="rId38">
              <a:extLst/>
            </a:blip>
            <a:stretch>
              <a:fillRect/>
            </a:stretch>
          </p:blipFill>
          <p:spPr>
            <a:xfrm>
              <a:off x="2929825" y="344953"/>
              <a:ext cx="987839" cy="571959"/>
            </a:xfrm>
            <a:prstGeom prst="rect">
              <a:avLst/>
            </a:prstGeom>
            <a:ln w="12700" cap="flat">
              <a:noFill/>
              <a:miter lim="400000"/>
            </a:ln>
            <a:effectLst/>
          </p:spPr>
        </p:pic>
        <p:pic>
          <p:nvPicPr>
            <p:cNvPr id="2685" name="Image" descr="Image"/>
            <p:cNvPicPr>
              <a:picLocks noChangeAspect="1"/>
            </p:cNvPicPr>
            <p:nvPr/>
          </p:nvPicPr>
          <p:blipFill>
            <a:blip r:embed="rId39">
              <a:extLst/>
            </a:blip>
            <a:stretch>
              <a:fillRect/>
            </a:stretch>
          </p:blipFill>
          <p:spPr>
            <a:xfrm flipH="1">
              <a:off x="5619047" y="0"/>
              <a:ext cx="1254856" cy="1261866"/>
            </a:xfrm>
            <a:prstGeom prst="rect">
              <a:avLst/>
            </a:prstGeom>
            <a:ln w="12700" cap="flat">
              <a:noFill/>
              <a:miter lim="400000"/>
            </a:ln>
            <a:effectLst/>
          </p:spPr>
        </p:pic>
        <p:pic>
          <p:nvPicPr>
            <p:cNvPr id="2686" name="Image" descr="Image"/>
            <p:cNvPicPr>
              <a:picLocks noChangeAspect="1"/>
            </p:cNvPicPr>
            <p:nvPr/>
          </p:nvPicPr>
          <p:blipFill>
            <a:blip r:embed="rId40">
              <a:extLst/>
            </a:blip>
            <a:stretch>
              <a:fillRect/>
            </a:stretch>
          </p:blipFill>
          <p:spPr>
            <a:xfrm flipH="1">
              <a:off x="4633634" y="160361"/>
              <a:ext cx="941142" cy="941142"/>
            </a:xfrm>
            <a:prstGeom prst="rect">
              <a:avLst/>
            </a:prstGeom>
            <a:ln w="12700" cap="flat">
              <a:noFill/>
              <a:miter lim="400000"/>
            </a:ln>
            <a:effectLst/>
          </p:spPr>
        </p:pic>
        <p:pic>
          <p:nvPicPr>
            <p:cNvPr id="2687" name="Image" descr="Image"/>
            <p:cNvPicPr>
              <a:picLocks noChangeAspect="1"/>
            </p:cNvPicPr>
            <p:nvPr/>
          </p:nvPicPr>
          <p:blipFill>
            <a:blip r:embed="rId41">
              <a:extLst/>
            </a:blip>
            <a:stretch>
              <a:fillRect/>
            </a:stretch>
          </p:blipFill>
          <p:spPr>
            <a:xfrm flipH="1">
              <a:off x="3961935" y="314560"/>
              <a:ext cx="627429" cy="63274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692" name="S_D_DS"/>
          <p:cNvSpPr txBox="1"/>
          <p:nvPr>
            <p:ph type="title" idx="4294967295"/>
          </p:nvPr>
        </p:nvSpPr>
        <p:spPr>
          <a:xfrm>
            <a:off x="1270000" y="-3466454"/>
            <a:ext cx="10464800" cy="3302001"/>
          </a:xfrm>
          <a:prstGeom prst="rect">
            <a:avLst/>
          </a:prstGeom>
        </p:spPr>
        <p:txBody>
          <a:bodyPr anchor="b"/>
          <a:lstStyle/>
          <a:p>
            <a:pPr/>
            <a:r>
              <a:t>S_D_DS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695" name="Intro: S_D_DS"/>
          <p:cNvSpPr txBox="1"/>
          <p:nvPr>
            <p:ph type="title" idx="4294967295"/>
          </p:nvPr>
        </p:nvSpPr>
        <p:spPr>
          <a:xfrm>
            <a:off x="1270000" y="-3466454"/>
            <a:ext cx="10464800" cy="3302001"/>
          </a:xfrm>
          <a:prstGeom prst="rect">
            <a:avLst/>
          </a:prstGeom>
        </p:spPr>
        <p:txBody>
          <a:bodyPr anchor="b"/>
          <a:lstStyle/>
          <a:p>
            <a:pPr/>
            <a:r>
              <a:t>Intro: S_D_DS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2700"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2705"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
        <p:nvSpPr>
          <p:cNvPr id="270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0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71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1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759" name="Group"/>
          <p:cNvGrpSpPr/>
          <p:nvPr/>
        </p:nvGrpSpPr>
        <p:grpSpPr>
          <a:xfrm>
            <a:off x="143751" y="171451"/>
            <a:ext cx="1270001" cy="9410697"/>
            <a:chOff x="0" y="0"/>
            <a:chExt cx="1270000" cy="9410696"/>
          </a:xfrm>
        </p:grpSpPr>
        <p:grpSp>
          <p:nvGrpSpPr>
            <p:cNvPr id="2718" name="Group"/>
            <p:cNvGrpSpPr/>
            <p:nvPr/>
          </p:nvGrpSpPr>
          <p:grpSpPr>
            <a:xfrm flipH="1">
              <a:off x="0" y="0"/>
              <a:ext cx="1270000" cy="1270000"/>
              <a:chOff x="0" y="0"/>
              <a:chExt cx="1270000" cy="1270000"/>
            </a:xfrm>
          </p:grpSpPr>
          <p:sp>
            <p:nvSpPr>
              <p:cNvPr id="27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17" name="Group"/>
              <p:cNvGrpSpPr/>
              <p:nvPr/>
            </p:nvGrpSpPr>
            <p:grpSpPr>
              <a:xfrm>
                <a:off x="46001" y="46001"/>
                <a:ext cx="1177998" cy="1177998"/>
                <a:chOff x="0" y="0"/>
                <a:chExt cx="1177997" cy="1177997"/>
              </a:xfrm>
            </p:grpSpPr>
            <p:pic>
              <p:nvPicPr>
                <p:cNvPr id="271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71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721" name="Group"/>
            <p:cNvGrpSpPr/>
            <p:nvPr/>
          </p:nvGrpSpPr>
          <p:grpSpPr>
            <a:xfrm flipH="1">
              <a:off x="0" y="6776780"/>
              <a:ext cx="1270000" cy="1270001"/>
              <a:chOff x="0" y="0"/>
              <a:chExt cx="1270000" cy="1270000"/>
            </a:xfrm>
          </p:grpSpPr>
          <p:sp>
            <p:nvSpPr>
              <p:cNvPr id="27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72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724" name="Group"/>
            <p:cNvGrpSpPr/>
            <p:nvPr/>
          </p:nvGrpSpPr>
          <p:grpSpPr>
            <a:xfrm flipH="1">
              <a:off x="0" y="8140696"/>
              <a:ext cx="1270000" cy="1270001"/>
              <a:chOff x="0" y="0"/>
              <a:chExt cx="1270000" cy="1270000"/>
            </a:xfrm>
          </p:grpSpPr>
          <p:sp>
            <p:nvSpPr>
              <p:cNvPr id="27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72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734" name="Group"/>
            <p:cNvGrpSpPr/>
            <p:nvPr/>
          </p:nvGrpSpPr>
          <p:grpSpPr>
            <a:xfrm flipH="1">
              <a:off x="0" y="1356782"/>
              <a:ext cx="1270000" cy="1270001"/>
              <a:chOff x="0" y="0"/>
              <a:chExt cx="1270000" cy="1270000"/>
            </a:xfrm>
          </p:grpSpPr>
          <p:sp>
            <p:nvSpPr>
              <p:cNvPr id="27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33" name="Group"/>
              <p:cNvGrpSpPr/>
              <p:nvPr/>
            </p:nvGrpSpPr>
            <p:grpSpPr>
              <a:xfrm flipH="1">
                <a:off x="47625" y="56900"/>
                <a:ext cx="1174751" cy="1156200"/>
                <a:chOff x="0" y="0"/>
                <a:chExt cx="1174749" cy="1156199"/>
              </a:xfrm>
            </p:grpSpPr>
            <p:pic>
              <p:nvPicPr>
                <p:cNvPr id="272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72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72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72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73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73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73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742" name="Group"/>
            <p:cNvGrpSpPr/>
            <p:nvPr/>
          </p:nvGrpSpPr>
          <p:grpSpPr>
            <a:xfrm flipH="1">
              <a:off x="0" y="4057648"/>
              <a:ext cx="1270000" cy="1270001"/>
              <a:chOff x="0" y="0"/>
              <a:chExt cx="1270000" cy="1270000"/>
            </a:xfrm>
          </p:grpSpPr>
          <p:sp>
            <p:nvSpPr>
              <p:cNvPr id="27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41" name="Group"/>
              <p:cNvGrpSpPr/>
              <p:nvPr/>
            </p:nvGrpSpPr>
            <p:grpSpPr>
              <a:xfrm>
                <a:off x="47624" y="74251"/>
                <a:ext cx="1174751" cy="1129000"/>
                <a:chOff x="0" y="0"/>
                <a:chExt cx="1174749" cy="1128998"/>
              </a:xfrm>
            </p:grpSpPr>
            <p:pic>
              <p:nvPicPr>
                <p:cNvPr id="273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73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73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73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74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749" name="Group"/>
            <p:cNvGrpSpPr/>
            <p:nvPr/>
          </p:nvGrpSpPr>
          <p:grpSpPr>
            <a:xfrm flipH="1">
              <a:off x="0" y="5414431"/>
              <a:ext cx="1270000" cy="1270001"/>
              <a:chOff x="0" y="0"/>
              <a:chExt cx="1270000" cy="1270000"/>
            </a:xfrm>
          </p:grpSpPr>
          <p:sp>
            <p:nvSpPr>
              <p:cNvPr id="27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48" name="Group"/>
              <p:cNvGrpSpPr/>
              <p:nvPr/>
            </p:nvGrpSpPr>
            <p:grpSpPr>
              <a:xfrm>
                <a:off x="47625" y="45767"/>
                <a:ext cx="1174751" cy="1178466"/>
                <a:chOff x="0" y="0"/>
                <a:chExt cx="1174750" cy="1178465"/>
              </a:xfrm>
            </p:grpSpPr>
            <p:pic>
              <p:nvPicPr>
                <p:cNvPr id="274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74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74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74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758" name="Group"/>
            <p:cNvGrpSpPr/>
            <p:nvPr/>
          </p:nvGrpSpPr>
          <p:grpSpPr>
            <a:xfrm flipH="1">
              <a:off x="0" y="2713565"/>
              <a:ext cx="1270000" cy="1270001"/>
              <a:chOff x="0" y="0"/>
              <a:chExt cx="1270000" cy="1270000"/>
            </a:xfrm>
          </p:grpSpPr>
          <p:sp>
            <p:nvSpPr>
              <p:cNvPr id="27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57" name="Group"/>
              <p:cNvGrpSpPr/>
              <p:nvPr/>
            </p:nvGrpSpPr>
            <p:grpSpPr>
              <a:xfrm>
                <a:off x="63500" y="30985"/>
                <a:ext cx="1111251" cy="1217225"/>
                <a:chOff x="0" y="0"/>
                <a:chExt cx="1111250" cy="1217223"/>
              </a:xfrm>
            </p:grpSpPr>
            <p:pic>
              <p:nvPicPr>
                <p:cNvPr id="275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75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75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75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75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75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805" name="Group"/>
          <p:cNvGrpSpPr/>
          <p:nvPr/>
        </p:nvGrpSpPr>
        <p:grpSpPr>
          <a:xfrm>
            <a:off x="11578348" y="171451"/>
            <a:ext cx="1270001" cy="9410698"/>
            <a:chOff x="0" y="0"/>
            <a:chExt cx="1270000" cy="9410696"/>
          </a:xfrm>
        </p:grpSpPr>
        <p:grpSp>
          <p:nvGrpSpPr>
            <p:cNvPr id="2764" name="Group"/>
            <p:cNvGrpSpPr/>
            <p:nvPr/>
          </p:nvGrpSpPr>
          <p:grpSpPr>
            <a:xfrm flipH="1">
              <a:off x="0" y="0"/>
              <a:ext cx="1270000" cy="1270000"/>
              <a:chOff x="0" y="0"/>
              <a:chExt cx="1270000" cy="1270000"/>
            </a:xfrm>
          </p:grpSpPr>
          <p:sp>
            <p:nvSpPr>
              <p:cNvPr id="27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63" name="Group"/>
              <p:cNvGrpSpPr/>
              <p:nvPr/>
            </p:nvGrpSpPr>
            <p:grpSpPr>
              <a:xfrm>
                <a:off x="46001" y="46001"/>
                <a:ext cx="1177998" cy="1177998"/>
                <a:chOff x="0" y="0"/>
                <a:chExt cx="1177997" cy="1177997"/>
              </a:xfrm>
            </p:grpSpPr>
            <p:pic>
              <p:nvPicPr>
                <p:cNvPr id="276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76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767" name="Group"/>
            <p:cNvGrpSpPr/>
            <p:nvPr/>
          </p:nvGrpSpPr>
          <p:grpSpPr>
            <a:xfrm flipH="1">
              <a:off x="0" y="6776780"/>
              <a:ext cx="1270000" cy="1270001"/>
              <a:chOff x="0" y="0"/>
              <a:chExt cx="1270000" cy="1270000"/>
            </a:xfrm>
          </p:grpSpPr>
          <p:sp>
            <p:nvSpPr>
              <p:cNvPr id="27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76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770" name="Group"/>
            <p:cNvGrpSpPr/>
            <p:nvPr/>
          </p:nvGrpSpPr>
          <p:grpSpPr>
            <a:xfrm flipH="1">
              <a:off x="0" y="8140696"/>
              <a:ext cx="1270000" cy="1270001"/>
              <a:chOff x="0" y="0"/>
              <a:chExt cx="1270000" cy="1270000"/>
            </a:xfrm>
          </p:grpSpPr>
          <p:sp>
            <p:nvSpPr>
              <p:cNvPr id="27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76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780" name="Group"/>
            <p:cNvGrpSpPr/>
            <p:nvPr/>
          </p:nvGrpSpPr>
          <p:grpSpPr>
            <a:xfrm flipH="1">
              <a:off x="0" y="1356782"/>
              <a:ext cx="1270000" cy="1270001"/>
              <a:chOff x="0" y="0"/>
              <a:chExt cx="1270000" cy="1270000"/>
            </a:xfrm>
          </p:grpSpPr>
          <p:sp>
            <p:nvSpPr>
              <p:cNvPr id="27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79" name="Group"/>
              <p:cNvGrpSpPr/>
              <p:nvPr/>
            </p:nvGrpSpPr>
            <p:grpSpPr>
              <a:xfrm flipH="1">
                <a:off x="47625" y="56900"/>
                <a:ext cx="1174751" cy="1156200"/>
                <a:chOff x="0" y="0"/>
                <a:chExt cx="1174749" cy="1156199"/>
              </a:xfrm>
            </p:grpSpPr>
            <p:pic>
              <p:nvPicPr>
                <p:cNvPr id="277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77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77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77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77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77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77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788" name="Group"/>
            <p:cNvGrpSpPr/>
            <p:nvPr/>
          </p:nvGrpSpPr>
          <p:grpSpPr>
            <a:xfrm flipH="1">
              <a:off x="0" y="4057648"/>
              <a:ext cx="1270000" cy="1270001"/>
              <a:chOff x="0" y="0"/>
              <a:chExt cx="1270000" cy="1270000"/>
            </a:xfrm>
          </p:grpSpPr>
          <p:sp>
            <p:nvSpPr>
              <p:cNvPr id="27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87" name="Group"/>
              <p:cNvGrpSpPr/>
              <p:nvPr/>
            </p:nvGrpSpPr>
            <p:grpSpPr>
              <a:xfrm>
                <a:off x="47624" y="74251"/>
                <a:ext cx="1174751" cy="1129000"/>
                <a:chOff x="0" y="0"/>
                <a:chExt cx="1174749" cy="1128998"/>
              </a:xfrm>
            </p:grpSpPr>
            <p:pic>
              <p:nvPicPr>
                <p:cNvPr id="278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78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78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78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78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795" name="Group"/>
            <p:cNvGrpSpPr/>
            <p:nvPr/>
          </p:nvGrpSpPr>
          <p:grpSpPr>
            <a:xfrm flipH="1">
              <a:off x="0" y="5414431"/>
              <a:ext cx="1270000" cy="1270001"/>
              <a:chOff x="0" y="0"/>
              <a:chExt cx="1270000" cy="1270000"/>
            </a:xfrm>
          </p:grpSpPr>
          <p:sp>
            <p:nvSpPr>
              <p:cNvPr id="27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794" name="Group"/>
              <p:cNvGrpSpPr/>
              <p:nvPr/>
            </p:nvGrpSpPr>
            <p:grpSpPr>
              <a:xfrm>
                <a:off x="47625" y="45767"/>
                <a:ext cx="1174751" cy="1178466"/>
                <a:chOff x="0" y="0"/>
                <a:chExt cx="1174750" cy="1178465"/>
              </a:xfrm>
            </p:grpSpPr>
            <p:pic>
              <p:nvPicPr>
                <p:cNvPr id="279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79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79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79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804" name="Group"/>
            <p:cNvGrpSpPr/>
            <p:nvPr/>
          </p:nvGrpSpPr>
          <p:grpSpPr>
            <a:xfrm flipH="1">
              <a:off x="0" y="2713565"/>
              <a:ext cx="1270000" cy="1270001"/>
              <a:chOff x="0" y="0"/>
              <a:chExt cx="1270000" cy="1270000"/>
            </a:xfrm>
          </p:grpSpPr>
          <p:sp>
            <p:nvSpPr>
              <p:cNvPr id="27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03" name="Group"/>
              <p:cNvGrpSpPr/>
              <p:nvPr/>
            </p:nvGrpSpPr>
            <p:grpSpPr>
              <a:xfrm>
                <a:off x="63500" y="30985"/>
                <a:ext cx="1111251" cy="1217225"/>
                <a:chOff x="0" y="0"/>
                <a:chExt cx="1111250" cy="1217223"/>
              </a:xfrm>
            </p:grpSpPr>
            <p:pic>
              <p:nvPicPr>
                <p:cNvPr id="279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79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79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80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80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80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9" name="Size"/>
          <p:cNvSpPr txBox="1"/>
          <p:nvPr>
            <p:ph type="ctrTitle"/>
          </p:nvPr>
        </p:nvSpPr>
        <p:spPr>
          <a:xfrm>
            <a:off x="1270000" y="-3466454"/>
            <a:ext cx="10464800" cy="3302001"/>
          </a:xfrm>
          <a:prstGeom prst="rect">
            <a:avLst/>
          </a:prstGeom>
        </p:spPr>
        <p:txBody>
          <a:bodyPr/>
          <a:lstStyle/>
          <a:p>
            <a:pPr/>
            <a:r>
              <a:t>Size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43" name="Group"/>
          <p:cNvGrpSpPr/>
          <p:nvPr/>
        </p:nvGrpSpPr>
        <p:grpSpPr>
          <a:xfrm>
            <a:off x="4622494" y="5168072"/>
            <a:ext cx="3759812" cy="3784863"/>
            <a:chOff x="0" y="0"/>
            <a:chExt cx="3759811" cy="3784862"/>
          </a:xfrm>
        </p:grpSpPr>
        <p:pic>
          <p:nvPicPr>
            <p:cNvPr id="2813"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2814" name="Image" descr="Image"/>
            <p:cNvPicPr>
              <a:picLocks noChangeAspect="1"/>
            </p:cNvPicPr>
            <p:nvPr/>
          </p:nvPicPr>
          <p:blipFill>
            <a:blip r:embed="rId4">
              <a:extLst/>
            </a:blip>
            <a:stretch>
              <a:fillRect/>
            </a:stretch>
          </p:blipFill>
          <p:spPr>
            <a:xfrm>
              <a:off x="3137689" y="1520374"/>
              <a:ext cx="593563" cy="763152"/>
            </a:xfrm>
            <a:prstGeom prst="rect">
              <a:avLst/>
            </a:prstGeom>
            <a:ln w="12700" cap="flat">
              <a:noFill/>
              <a:miter lim="400000"/>
            </a:ln>
            <a:effectLst/>
          </p:spPr>
        </p:pic>
        <p:pic>
          <p:nvPicPr>
            <p:cNvPr id="2815" name="Image" descr="Image"/>
            <p:cNvPicPr>
              <a:picLocks noChangeAspect="1"/>
            </p:cNvPicPr>
            <p:nvPr/>
          </p:nvPicPr>
          <p:blipFill>
            <a:blip r:embed="rId5">
              <a:extLst/>
            </a:blip>
            <a:stretch>
              <a:fillRect/>
            </a:stretch>
          </p:blipFill>
          <p:spPr>
            <a:xfrm>
              <a:off x="659316" y="3115494"/>
              <a:ext cx="542799" cy="645066"/>
            </a:xfrm>
            <a:prstGeom prst="rect">
              <a:avLst/>
            </a:prstGeom>
            <a:ln w="12700" cap="flat">
              <a:noFill/>
              <a:miter lim="400000"/>
            </a:ln>
            <a:effectLst/>
          </p:spPr>
        </p:pic>
        <p:pic>
          <p:nvPicPr>
            <p:cNvPr id="2816"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2817"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2818" name="Image" descr="Image"/>
            <p:cNvPicPr>
              <a:picLocks noChangeAspect="1"/>
            </p:cNvPicPr>
            <p:nvPr/>
          </p:nvPicPr>
          <p:blipFill>
            <a:blip r:embed="rId8">
              <a:extLst/>
            </a:blip>
            <a:stretch>
              <a:fillRect/>
            </a:stretch>
          </p:blipFill>
          <p:spPr>
            <a:xfrm>
              <a:off x="2569701" y="1527691"/>
              <a:ext cx="464465" cy="660969"/>
            </a:xfrm>
            <a:prstGeom prst="rect">
              <a:avLst/>
            </a:prstGeom>
            <a:ln w="12700" cap="flat">
              <a:noFill/>
              <a:miter lim="400000"/>
            </a:ln>
            <a:effectLst/>
          </p:spPr>
        </p:pic>
        <p:pic>
          <p:nvPicPr>
            <p:cNvPr id="2819" name="Image" descr="Image"/>
            <p:cNvPicPr>
              <a:picLocks noChangeAspect="1"/>
            </p:cNvPicPr>
            <p:nvPr/>
          </p:nvPicPr>
          <p:blipFill>
            <a:blip r:embed="rId9">
              <a:extLst/>
            </a:blip>
            <a:stretch>
              <a:fillRect/>
            </a:stretch>
          </p:blipFill>
          <p:spPr>
            <a:xfrm>
              <a:off x="3210266" y="794449"/>
              <a:ext cx="448407" cy="640581"/>
            </a:xfrm>
            <a:prstGeom prst="rect">
              <a:avLst/>
            </a:prstGeom>
            <a:ln w="12700" cap="flat">
              <a:noFill/>
              <a:miter lim="400000"/>
            </a:ln>
            <a:effectLst/>
          </p:spPr>
        </p:pic>
        <p:pic>
          <p:nvPicPr>
            <p:cNvPr id="2820"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2821"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2822" name="Image" descr="Image"/>
            <p:cNvPicPr>
              <a:picLocks noChangeAspect="1"/>
            </p:cNvPicPr>
            <p:nvPr/>
          </p:nvPicPr>
          <p:blipFill>
            <a:blip r:embed="rId12">
              <a:extLst/>
            </a:blip>
            <a:stretch>
              <a:fillRect/>
            </a:stretch>
          </p:blipFill>
          <p:spPr>
            <a:xfrm>
              <a:off x="2537013" y="21663"/>
              <a:ext cx="515514" cy="681215"/>
            </a:xfrm>
            <a:prstGeom prst="rect">
              <a:avLst/>
            </a:prstGeom>
            <a:ln w="12700" cap="flat">
              <a:noFill/>
              <a:miter lim="400000"/>
            </a:ln>
            <a:effectLst/>
          </p:spPr>
        </p:pic>
        <p:pic>
          <p:nvPicPr>
            <p:cNvPr id="2823"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2824"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2825"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2826"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2827"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2828"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2829"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2830"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2831" name="Image" descr="Image"/>
            <p:cNvPicPr>
              <a:picLocks noChangeAspect="1"/>
            </p:cNvPicPr>
            <p:nvPr/>
          </p:nvPicPr>
          <p:blipFill>
            <a:blip r:embed="rId21">
              <a:extLst/>
            </a:blip>
            <a:stretch>
              <a:fillRect/>
            </a:stretch>
          </p:blipFill>
          <p:spPr>
            <a:xfrm>
              <a:off x="2544857" y="780519"/>
              <a:ext cx="499826" cy="668441"/>
            </a:xfrm>
            <a:prstGeom prst="rect">
              <a:avLst/>
            </a:prstGeom>
            <a:ln w="12700" cap="flat">
              <a:noFill/>
              <a:miter lim="400000"/>
            </a:ln>
            <a:effectLst/>
          </p:spPr>
        </p:pic>
        <p:pic>
          <p:nvPicPr>
            <p:cNvPr id="2832"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2833"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2834" name="Image" descr="Image"/>
            <p:cNvPicPr>
              <a:picLocks noChangeAspect="1"/>
            </p:cNvPicPr>
            <p:nvPr/>
          </p:nvPicPr>
          <p:blipFill>
            <a:blip r:embed="rId23">
              <a:extLst/>
            </a:blip>
            <a:stretch>
              <a:fillRect/>
            </a:stretch>
          </p:blipFill>
          <p:spPr>
            <a:xfrm>
              <a:off x="1993979" y="2268463"/>
              <a:ext cx="373363" cy="668441"/>
            </a:xfrm>
            <a:prstGeom prst="rect">
              <a:avLst/>
            </a:prstGeom>
            <a:ln w="12700" cap="flat">
              <a:noFill/>
              <a:miter lim="400000"/>
            </a:ln>
            <a:effectLst/>
          </p:spPr>
        </p:pic>
        <p:pic>
          <p:nvPicPr>
            <p:cNvPr id="2835"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2836"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2837" name="Image" descr="Image"/>
            <p:cNvPicPr>
              <a:picLocks noChangeAspect="1"/>
            </p:cNvPicPr>
            <p:nvPr/>
          </p:nvPicPr>
          <p:blipFill>
            <a:blip r:embed="rId13">
              <a:extLst/>
            </a:blip>
            <a:stretch>
              <a:fillRect/>
            </a:stretch>
          </p:blipFill>
          <p:spPr>
            <a:xfrm>
              <a:off x="0" y="752469"/>
              <a:ext cx="584655" cy="724541"/>
            </a:xfrm>
            <a:prstGeom prst="rect">
              <a:avLst/>
            </a:prstGeom>
            <a:ln w="12700" cap="flat">
              <a:noFill/>
              <a:miter lim="400000"/>
            </a:ln>
            <a:effectLst/>
          </p:spPr>
        </p:pic>
        <p:pic>
          <p:nvPicPr>
            <p:cNvPr id="2838"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2839" name="Image" descr="Image"/>
            <p:cNvPicPr>
              <a:picLocks noChangeAspect="1"/>
            </p:cNvPicPr>
            <p:nvPr/>
          </p:nvPicPr>
          <p:blipFill>
            <a:blip r:embed="rId27">
              <a:extLst/>
            </a:blip>
            <a:stretch>
              <a:fillRect/>
            </a:stretch>
          </p:blipFill>
          <p:spPr>
            <a:xfrm>
              <a:off x="3172172" y="2268463"/>
              <a:ext cx="587640" cy="668441"/>
            </a:xfrm>
            <a:prstGeom prst="rect">
              <a:avLst/>
            </a:prstGeom>
            <a:ln w="12700" cap="flat">
              <a:noFill/>
              <a:miter lim="400000"/>
            </a:ln>
            <a:effectLst/>
          </p:spPr>
        </p:pic>
        <p:pic>
          <p:nvPicPr>
            <p:cNvPr id="2840" name="Image" descr="Image"/>
            <p:cNvPicPr>
              <a:picLocks noChangeAspect="1"/>
            </p:cNvPicPr>
            <p:nvPr/>
          </p:nvPicPr>
          <p:blipFill>
            <a:blip r:embed="rId28">
              <a:extLst/>
            </a:blip>
            <a:stretch>
              <a:fillRect/>
            </a:stretch>
          </p:blipFill>
          <p:spPr>
            <a:xfrm>
              <a:off x="3210266" y="3117492"/>
              <a:ext cx="534391" cy="605351"/>
            </a:xfrm>
            <a:prstGeom prst="rect">
              <a:avLst/>
            </a:prstGeom>
            <a:ln w="12700" cap="flat">
              <a:noFill/>
              <a:miter lim="400000"/>
            </a:ln>
            <a:effectLst/>
          </p:spPr>
        </p:pic>
        <p:pic>
          <p:nvPicPr>
            <p:cNvPr id="2841"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2842" name="Image" descr="Image"/>
            <p:cNvPicPr>
              <a:picLocks noChangeAspect="1"/>
            </p:cNvPicPr>
            <p:nvPr/>
          </p:nvPicPr>
          <p:blipFill>
            <a:blip r:embed="rId29">
              <a:extLst/>
            </a:blip>
            <a:stretch>
              <a:fillRect/>
            </a:stretch>
          </p:blipFill>
          <p:spPr>
            <a:xfrm>
              <a:off x="2087" y="28050"/>
              <a:ext cx="535211" cy="668441"/>
            </a:xfrm>
            <a:prstGeom prst="rect">
              <a:avLst/>
            </a:prstGeom>
            <a:ln w="12700" cap="flat">
              <a:noFill/>
              <a:miter lim="400000"/>
            </a:ln>
            <a:effectLst/>
          </p:spPr>
        </p:pic>
      </p:grpSp>
      <p:pic>
        <p:nvPicPr>
          <p:cNvPr id="2844"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284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4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892" name="Group"/>
          <p:cNvGrpSpPr/>
          <p:nvPr/>
        </p:nvGrpSpPr>
        <p:grpSpPr>
          <a:xfrm>
            <a:off x="143751" y="171451"/>
            <a:ext cx="1270001" cy="9410697"/>
            <a:chOff x="0" y="0"/>
            <a:chExt cx="1270000" cy="9410696"/>
          </a:xfrm>
        </p:grpSpPr>
        <p:grpSp>
          <p:nvGrpSpPr>
            <p:cNvPr id="2851" name="Group"/>
            <p:cNvGrpSpPr/>
            <p:nvPr/>
          </p:nvGrpSpPr>
          <p:grpSpPr>
            <a:xfrm flipH="1">
              <a:off x="0" y="0"/>
              <a:ext cx="1270000" cy="1270000"/>
              <a:chOff x="0" y="0"/>
              <a:chExt cx="1270000" cy="1270000"/>
            </a:xfrm>
          </p:grpSpPr>
          <p:sp>
            <p:nvSpPr>
              <p:cNvPr id="28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50" name="Group"/>
              <p:cNvGrpSpPr/>
              <p:nvPr/>
            </p:nvGrpSpPr>
            <p:grpSpPr>
              <a:xfrm>
                <a:off x="46001" y="46001"/>
                <a:ext cx="1177998" cy="1177998"/>
                <a:chOff x="0" y="0"/>
                <a:chExt cx="1177997" cy="1177997"/>
              </a:xfrm>
            </p:grpSpPr>
            <p:pic>
              <p:nvPicPr>
                <p:cNvPr id="2848"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2849"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2854" name="Group"/>
            <p:cNvGrpSpPr/>
            <p:nvPr/>
          </p:nvGrpSpPr>
          <p:grpSpPr>
            <a:xfrm flipH="1">
              <a:off x="0" y="6776780"/>
              <a:ext cx="1270000" cy="1270001"/>
              <a:chOff x="0" y="0"/>
              <a:chExt cx="1270000" cy="1270000"/>
            </a:xfrm>
          </p:grpSpPr>
          <p:sp>
            <p:nvSpPr>
              <p:cNvPr id="28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853"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2857" name="Group"/>
            <p:cNvGrpSpPr/>
            <p:nvPr/>
          </p:nvGrpSpPr>
          <p:grpSpPr>
            <a:xfrm flipH="1">
              <a:off x="0" y="8140696"/>
              <a:ext cx="1270000" cy="1270001"/>
              <a:chOff x="0" y="0"/>
              <a:chExt cx="1270000" cy="1270000"/>
            </a:xfrm>
          </p:grpSpPr>
          <p:sp>
            <p:nvSpPr>
              <p:cNvPr id="28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856"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2867" name="Group"/>
            <p:cNvGrpSpPr/>
            <p:nvPr/>
          </p:nvGrpSpPr>
          <p:grpSpPr>
            <a:xfrm flipH="1">
              <a:off x="0" y="1356782"/>
              <a:ext cx="1270000" cy="1270001"/>
              <a:chOff x="0" y="0"/>
              <a:chExt cx="1270000" cy="1270000"/>
            </a:xfrm>
          </p:grpSpPr>
          <p:sp>
            <p:nvSpPr>
              <p:cNvPr id="28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66" name="Group"/>
              <p:cNvGrpSpPr/>
              <p:nvPr/>
            </p:nvGrpSpPr>
            <p:grpSpPr>
              <a:xfrm flipH="1">
                <a:off x="47625" y="56900"/>
                <a:ext cx="1174751" cy="1156200"/>
                <a:chOff x="0" y="0"/>
                <a:chExt cx="1174749" cy="1156199"/>
              </a:xfrm>
            </p:grpSpPr>
            <p:pic>
              <p:nvPicPr>
                <p:cNvPr id="2859"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2860"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2861"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2862"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2863"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2864"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2865"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2875" name="Group"/>
            <p:cNvGrpSpPr/>
            <p:nvPr/>
          </p:nvGrpSpPr>
          <p:grpSpPr>
            <a:xfrm flipH="1">
              <a:off x="0" y="4057648"/>
              <a:ext cx="1270000" cy="1270001"/>
              <a:chOff x="0" y="0"/>
              <a:chExt cx="1270000" cy="1270000"/>
            </a:xfrm>
          </p:grpSpPr>
          <p:sp>
            <p:nvSpPr>
              <p:cNvPr id="28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74" name="Group"/>
              <p:cNvGrpSpPr/>
              <p:nvPr/>
            </p:nvGrpSpPr>
            <p:grpSpPr>
              <a:xfrm>
                <a:off x="47624" y="74251"/>
                <a:ext cx="1174751" cy="1129000"/>
                <a:chOff x="0" y="0"/>
                <a:chExt cx="1174749" cy="1128998"/>
              </a:xfrm>
            </p:grpSpPr>
            <p:pic>
              <p:nvPicPr>
                <p:cNvPr id="2869"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2870"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2871"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2872"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2873"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2882" name="Group"/>
            <p:cNvGrpSpPr/>
            <p:nvPr/>
          </p:nvGrpSpPr>
          <p:grpSpPr>
            <a:xfrm flipH="1">
              <a:off x="0" y="5414431"/>
              <a:ext cx="1270000" cy="1270001"/>
              <a:chOff x="0" y="0"/>
              <a:chExt cx="1270000" cy="1270000"/>
            </a:xfrm>
          </p:grpSpPr>
          <p:sp>
            <p:nvSpPr>
              <p:cNvPr id="28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81" name="Group"/>
              <p:cNvGrpSpPr/>
              <p:nvPr/>
            </p:nvGrpSpPr>
            <p:grpSpPr>
              <a:xfrm>
                <a:off x="47625" y="45767"/>
                <a:ext cx="1174751" cy="1178466"/>
                <a:chOff x="0" y="0"/>
                <a:chExt cx="1174750" cy="1178465"/>
              </a:xfrm>
            </p:grpSpPr>
            <p:pic>
              <p:nvPicPr>
                <p:cNvPr id="2877"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2878"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2879"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2880"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2891" name="Group"/>
            <p:cNvGrpSpPr/>
            <p:nvPr/>
          </p:nvGrpSpPr>
          <p:grpSpPr>
            <a:xfrm flipH="1">
              <a:off x="0" y="2713565"/>
              <a:ext cx="1270000" cy="1270001"/>
              <a:chOff x="0" y="0"/>
              <a:chExt cx="1270000" cy="1270000"/>
            </a:xfrm>
          </p:grpSpPr>
          <p:sp>
            <p:nvSpPr>
              <p:cNvPr id="28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90" name="Group"/>
              <p:cNvGrpSpPr/>
              <p:nvPr/>
            </p:nvGrpSpPr>
            <p:grpSpPr>
              <a:xfrm>
                <a:off x="63500" y="30985"/>
                <a:ext cx="1111251" cy="1217225"/>
                <a:chOff x="0" y="0"/>
                <a:chExt cx="1111250" cy="1217223"/>
              </a:xfrm>
            </p:grpSpPr>
            <p:pic>
              <p:nvPicPr>
                <p:cNvPr id="2884"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2885"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2886"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2887"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2888"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2889"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2938" name="Group"/>
          <p:cNvGrpSpPr/>
          <p:nvPr/>
        </p:nvGrpSpPr>
        <p:grpSpPr>
          <a:xfrm>
            <a:off x="11578348" y="171451"/>
            <a:ext cx="1270001" cy="9410698"/>
            <a:chOff x="0" y="0"/>
            <a:chExt cx="1270000" cy="9410696"/>
          </a:xfrm>
        </p:grpSpPr>
        <p:grpSp>
          <p:nvGrpSpPr>
            <p:cNvPr id="2897" name="Group"/>
            <p:cNvGrpSpPr/>
            <p:nvPr/>
          </p:nvGrpSpPr>
          <p:grpSpPr>
            <a:xfrm flipH="1">
              <a:off x="0" y="0"/>
              <a:ext cx="1270000" cy="1270000"/>
              <a:chOff x="0" y="0"/>
              <a:chExt cx="1270000" cy="1270000"/>
            </a:xfrm>
          </p:grpSpPr>
          <p:sp>
            <p:nvSpPr>
              <p:cNvPr id="28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896" name="Group"/>
              <p:cNvGrpSpPr/>
              <p:nvPr/>
            </p:nvGrpSpPr>
            <p:grpSpPr>
              <a:xfrm>
                <a:off x="46001" y="46001"/>
                <a:ext cx="1177998" cy="1177998"/>
                <a:chOff x="0" y="0"/>
                <a:chExt cx="1177997" cy="1177997"/>
              </a:xfrm>
            </p:grpSpPr>
            <p:pic>
              <p:nvPicPr>
                <p:cNvPr id="2894"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2895"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2900" name="Group"/>
            <p:cNvGrpSpPr/>
            <p:nvPr/>
          </p:nvGrpSpPr>
          <p:grpSpPr>
            <a:xfrm flipH="1">
              <a:off x="0" y="6776780"/>
              <a:ext cx="1270000" cy="1270001"/>
              <a:chOff x="0" y="0"/>
              <a:chExt cx="1270000" cy="1270000"/>
            </a:xfrm>
          </p:grpSpPr>
          <p:sp>
            <p:nvSpPr>
              <p:cNvPr id="28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899"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2903" name="Group"/>
            <p:cNvGrpSpPr/>
            <p:nvPr/>
          </p:nvGrpSpPr>
          <p:grpSpPr>
            <a:xfrm flipH="1">
              <a:off x="0" y="8140696"/>
              <a:ext cx="1270000" cy="1270001"/>
              <a:chOff x="0" y="0"/>
              <a:chExt cx="1270000" cy="1270000"/>
            </a:xfrm>
          </p:grpSpPr>
          <p:sp>
            <p:nvSpPr>
              <p:cNvPr id="29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902"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2913" name="Group"/>
            <p:cNvGrpSpPr/>
            <p:nvPr/>
          </p:nvGrpSpPr>
          <p:grpSpPr>
            <a:xfrm flipH="1">
              <a:off x="0" y="1356782"/>
              <a:ext cx="1270000" cy="1270001"/>
              <a:chOff x="0" y="0"/>
              <a:chExt cx="1270000" cy="1270000"/>
            </a:xfrm>
          </p:grpSpPr>
          <p:sp>
            <p:nvSpPr>
              <p:cNvPr id="29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12" name="Group"/>
              <p:cNvGrpSpPr/>
              <p:nvPr/>
            </p:nvGrpSpPr>
            <p:grpSpPr>
              <a:xfrm flipH="1">
                <a:off x="47625" y="56900"/>
                <a:ext cx="1174751" cy="1156200"/>
                <a:chOff x="0" y="0"/>
                <a:chExt cx="1174749" cy="1156199"/>
              </a:xfrm>
            </p:grpSpPr>
            <p:pic>
              <p:nvPicPr>
                <p:cNvPr id="2905"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2906"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2907"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2908"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2909"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2910"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2911"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2921" name="Group"/>
            <p:cNvGrpSpPr/>
            <p:nvPr/>
          </p:nvGrpSpPr>
          <p:grpSpPr>
            <a:xfrm flipH="1">
              <a:off x="0" y="4057648"/>
              <a:ext cx="1270000" cy="1270001"/>
              <a:chOff x="0" y="0"/>
              <a:chExt cx="1270000" cy="1270000"/>
            </a:xfrm>
          </p:grpSpPr>
          <p:sp>
            <p:nvSpPr>
              <p:cNvPr id="29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20" name="Group"/>
              <p:cNvGrpSpPr/>
              <p:nvPr/>
            </p:nvGrpSpPr>
            <p:grpSpPr>
              <a:xfrm>
                <a:off x="47624" y="74251"/>
                <a:ext cx="1174751" cy="1129000"/>
                <a:chOff x="0" y="0"/>
                <a:chExt cx="1174749" cy="1128998"/>
              </a:xfrm>
            </p:grpSpPr>
            <p:pic>
              <p:nvPicPr>
                <p:cNvPr id="2915"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2916"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2917"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2918"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2919"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2928" name="Group"/>
            <p:cNvGrpSpPr/>
            <p:nvPr/>
          </p:nvGrpSpPr>
          <p:grpSpPr>
            <a:xfrm flipH="1">
              <a:off x="0" y="5414431"/>
              <a:ext cx="1270000" cy="1270001"/>
              <a:chOff x="0" y="0"/>
              <a:chExt cx="1270000" cy="1270000"/>
            </a:xfrm>
          </p:grpSpPr>
          <p:sp>
            <p:nvSpPr>
              <p:cNvPr id="29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27" name="Group"/>
              <p:cNvGrpSpPr/>
              <p:nvPr/>
            </p:nvGrpSpPr>
            <p:grpSpPr>
              <a:xfrm>
                <a:off x="47625" y="45767"/>
                <a:ext cx="1174751" cy="1178466"/>
                <a:chOff x="0" y="0"/>
                <a:chExt cx="1174750" cy="1178465"/>
              </a:xfrm>
            </p:grpSpPr>
            <p:pic>
              <p:nvPicPr>
                <p:cNvPr id="2923"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2924"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2925"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2926"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2937" name="Group"/>
            <p:cNvGrpSpPr/>
            <p:nvPr/>
          </p:nvGrpSpPr>
          <p:grpSpPr>
            <a:xfrm flipH="1">
              <a:off x="0" y="2713565"/>
              <a:ext cx="1270000" cy="1270001"/>
              <a:chOff x="0" y="0"/>
              <a:chExt cx="1270000" cy="1270000"/>
            </a:xfrm>
          </p:grpSpPr>
          <p:sp>
            <p:nvSpPr>
              <p:cNvPr id="29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36" name="Group"/>
              <p:cNvGrpSpPr/>
              <p:nvPr/>
            </p:nvGrpSpPr>
            <p:grpSpPr>
              <a:xfrm>
                <a:off x="63500" y="30985"/>
                <a:ext cx="1111251" cy="1217225"/>
                <a:chOff x="0" y="0"/>
                <a:chExt cx="1111250" cy="1217223"/>
              </a:xfrm>
            </p:grpSpPr>
            <p:pic>
              <p:nvPicPr>
                <p:cNvPr id="2930"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2931"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2932"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2933"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2934"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2935"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294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4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2990" name="Group"/>
          <p:cNvGrpSpPr/>
          <p:nvPr/>
        </p:nvGrpSpPr>
        <p:grpSpPr>
          <a:xfrm>
            <a:off x="143751" y="171451"/>
            <a:ext cx="1270001" cy="9410697"/>
            <a:chOff x="0" y="0"/>
            <a:chExt cx="1270000" cy="9410696"/>
          </a:xfrm>
        </p:grpSpPr>
        <p:grpSp>
          <p:nvGrpSpPr>
            <p:cNvPr id="2949" name="Group"/>
            <p:cNvGrpSpPr/>
            <p:nvPr/>
          </p:nvGrpSpPr>
          <p:grpSpPr>
            <a:xfrm flipH="1">
              <a:off x="0" y="0"/>
              <a:ext cx="1270000" cy="1270000"/>
              <a:chOff x="0" y="0"/>
              <a:chExt cx="1270000" cy="1270000"/>
            </a:xfrm>
          </p:grpSpPr>
          <p:sp>
            <p:nvSpPr>
              <p:cNvPr id="29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48" name="Group"/>
              <p:cNvGrpSpPr/>
              <p:nvPr/>
            </p:nvGrpSpPr>
            <p:grpSpPr>
              <a:xfrm>
                <a:off x="46001" y="46001"/>
                <a:ext cx="1177998" cy="1177998"/>
                <a:chOff x="0" y="0"/>
                <a:chExt cx="1177997" cy="1177997"/>
              </a:xfrm>
            </p:grpSpPr>
            <p:pic>
              <p:nvPicPr>
                <p:cNvPr id="294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94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952" name="Group"/>
            <p:cNvGrpSpPr/>
            <p:nvPr/>
          </p:nvGrpSpPr>
          <p:grpSpPr>
            <a:xfrm flipH="1">
              <a:off x="0" y="6776780"/>
              <a:ext cx="1270000" cy="1270001"/>
              <a:chOff x="0" y="0"/>
              <a:chExt cx="1270000" cy="1270000"/>
            </a:xfrm>
          </p:grpSpPr>
          <p:sp>
            <p:nvSpPr>
              <p:cNvPr id="29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95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2955" name="Group"/>
            <p:cNvGrpSpPr/>
            <p:nvPr/>
          </p:nvGrpSpPr>
          <p:grpSpPr>
            <a:xfrm flipH="1">
              <a:off x="0" y="8140696"/>
              <a:ext cx="1270000" cy="1270001"/>
              <a:chOff x="0" y="0"/>
              <a:chExt cx="1270000" cy="1270000"/>
            </a:xfrm>
          </p:grpSpPr>
          <p:sp>
            <p:nvSpPr>
              <p:cNvPr id="29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95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2965" name="Group"/>
            <p:cNvGrpSpPr/>
            <p:nvPr/>
          </p:nvGrpSpPr>
          <p:grpSpPr>
            <a:xfrm flipH="1">
              <a:off x="0" y="1356782"/>
              <a:ext cx="1270000" cy="1270001"/>
              <a:chOff x="0" y="0"/>
              <a:chExt cx="1270000" cy="1270000"/>
            </a:xfrm>
          </p:grpSpPr>
          <p:sp>
            <p:nvSpPr>
              <p:cNvPr id="29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64" name="Group"/>
              <p:cNvGrpSpPr/>
              <p:nvPr/>
            </p:nvGrpSpPr>
            <p:grpSpPr>
              <a:xfrm flipH="1">
                <a:off x="47625" y="56900"/>
                <a:ext cx="1174751" cy="1156200"/>
                <a:chOff x="0" y="0"/>
                <a:chExt cx="1174749" cy="1156199"/>
              </a:xfrm>
            </p:grpSpPr>
            <p:pic>
              <p:nvPicPr>
                <p:cNvPr id="295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295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295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296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296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296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296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2973" name="Group"/>
            <p:cNvGrpSpPr/>
            <p:nvPr/>
          </p:nvGrpSpPr>
          <p:grpSpPr>
            <a:xfrm flipH="1">
              <a:off x="0" y="4057648"/>
              <a:ext cx="1270000" cy="1270001"/>
              <a:chOff x="0" y="0"/>
              <a:chExt cx="1270000" cy="1270000"/>
            </a:xfrm>
          </p:grpSpPr>
          <p:sp>
            <p:nvSpPr>
              <p:cNvPr id="29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72" name="Group"/>
              <p:cNvGrpSpPr/>
              <p:nvPr/>
            </p:nvGrpSpPr>
            <p:grpSpPr>
              <a:xfrm>
                <a:off x="47624" y="74251"/>
                <a:ext cx="1174751" cy="1129000"/>
                <a:chOff x="0" y="0"/>
                <a:chExt cx="1174749" cy="1128998"/>
              </a:xfrm>
            </p:grpSpPr>
            <p:pic>
              <p:nvPicPr>
                <p:cNvPr id="296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296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296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297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297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2980" name="Group"/>
            <p:cNvGrpSpPr/>
            <p:nvPr/>
          </p:nvGrpSpPr>
          <p:grpSpPr>
            <a:xfrm flipH="1">
              <a:off x="0" y="5414431"/>
              <a:ext cx="1270000" cy="1270001"/>
              <a:chOff x="0" y="0"/>
              <a:chExt cx="1270000" cy="1270000"/>
            </a:xfrm>
          </p:grpSpPr>
          <p:sp>
            <p:nvSpPr>
              <p:cNvPr id="29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79" name="Group"/>
              <p:cNvGrpSpPr/>
              <p:nvPr/>
            </p:nvGrpSpPr>
            <p:grpSpPr>
              <a:xfrm>
                <a:off x="47625" y="45767"/>
                <a:ext cx="1174751" cy="1178466"/>
                <a:chOff x="0" y="0"/>
                <a:chExt cx="1174750" cy="1178465"/>
              </a:xfrm>
            </p:grpSpPr>
            <p:pic>
              <p:nvPicPr>
                <p:cNvPr id="297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297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297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297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2989" name="Group"/>
            <p:cNvGrpSpPr/>
            <p:nvPr/>
          </p:nvGrpSpPr>
          <p:grpSpPr>
            <a:xfrm flipH="1">
              <a:off x="0" y="2713565"/>
              <a:ext cx="1270000" cy="1270001"/>
              <a:chOff x="0" y="0"/>
              <a:chExt cx="1270000" cy="1270000"/>
            </a:xfrm>
          </p:grpSpPr>
          <p:sp>
            <p:nvSpPr>
              <p:cNvPr id="29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88" name="Group"/>
              <p:cNvGrpSpPr/>
              <p:nvPr/>
            </p:nvGrpSpPr>
            <p:grpSpPr>
              <a:xfrm>
                <a:off x="63500" y="30985"/>
                <a:ext cx="1111251" cy="1217225"/>
                <a:chOff x="0" y="0"/>
                <a:chExt cx="1111250" cy="1217223"/>
              </a:xfrm>
            </p:grpSpPr>
            <p:pic>
              <p:nvPicPr>
                <p:cNvPr id="298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298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298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298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298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298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036" name="Group"/>
          <p:cNvGrpSpPr/>
          <p:nvPr/>
        </p:nvGrpSpPr>
        <p:grpSpPr>
          <a:xfrm>
            <a:off x="11578348" y="171451"/>
            <a:ext cx="1270001" cy="9410698"/>
            <a:chOff x="0" y="0"/>
            <a:chExt cx="1270000" cy="9410696"/>
          </a:xfrm>
        </p:grpSpPr>
        <p:grpSp>
          <p:nvGrpSpPr>
            <p:cNvPr id="2995" name="Group"/>
            <p:cNvGrpSpPr/>
            <p:nvPr/>
          </p:nvGrpSpPr>
          <p:grpSpPr>
            <a:xfrm flipH="1">
              <a:off x="0" y="0"/>
              <a:ext cx="1270000" cy="1270000"/>
              <a:chOff x="0" y="0"/>
              <a:chExt cx="1270000" cy="1270000"/>
            </a:xfrm>
          </p:grpSpPr>
          <p:sp>
            <p:nvSpPr>
              <p:cNvPr id="29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2994" name="Group"/>
              <p:cNvGrpSpPr/>
              <p:nvPr/>
            </p:nvGrpSpPr>
            <p:grpSpPr>
              <a:xfrm>
                <a:off x="46001" y="46001"/>
                <a:ext cx="1177998" cy="1177998"/>
                <a:chOff x="0" y="0"/>
                <a:chExt cx="1177997" cy="1177997"/>
              </a:xfrm>
            </p:grpSpPr>
            <p:pic>
              <p:nvPicPr>
                <p:cNvPr id="299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299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2998" name="Group"/>
            <p:cNvGrpSpPr/>
            <p:nvPr/>
          </p:nvGrpSpPr>
          <p:grpSpPr>
            <a:xfrm flipH="1">
              <a:off x="0" y="6776780"/>
              <a:ext cx="1270000" cy="1270001"/>
              <a:chOff x="0" y="0"/>
              <a:chExt cx="1270000" cy="1270000"/>
            </a:xfrm>
          </p:grpSpPr>
          <p:sp>
            <p:nvSpPr>
              <p:cNvPr id="29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299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001" name="Group"/>
            <p:cNvGrpSpPr/>
            <p:nvPr/>
          </p:nvGrpSpPr>
          <p:grpSpPr>
            <a:xfrm flipH="1">
              <a:off x="0" y="8140696"/>
              <a:ext cx="1270000" cy="1270001"/>
              <a:chOff x="0" y="0"/>
              <a:chExt cx="1270000" cy="1270000"/>
            </a:xfrm>
          </p:grpSpPr>
          <p:sp>
            <p:nvSpPr>
              <p:cNvPr id="29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00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011" name="Group"/>
            <p:cNvGrpSpPr/>
            <p:nvPr/>
          </p:nvGrpSpPr>
          <p:grpSpPr>
            <a:xfrm flipH="1">
              <a:off x="0" y="1356782"/>
              <a:ext cx="1270000" cy="1270001"/>
              <a:chOff x="0" y="0"/>
              <a:chExt cx="1270000" cy="1270000"/>
            </a:xfrm>
          </p:grpSpPr>
          <p:sp>
            <p:nvSpPr>
              <p:cNvPr id="30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10" name="Group"/>
              <p:cNvGrpSpPr/>
              <p:nvPr/>
            </p:nvGrpSpPr>
            <p:grpSpPr>
              <a:xfrm flipH="1">
                <a:off x="47625" y="56900"/>
                <a:ext cx="1174751" cy="1156200"/>
                <a:chOff x="0" y="0"/>
                <a:chExt cx="1174749" cy="1156199"/>
              </a:xfrm>
            </p:grpSpPr>
            <p:pic>
              <p:nvPicPr>
                <p:cNvPr id="300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00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00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00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00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00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00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019" name="Group"/>
            <p:cNvGrpSpPr/>
            <p:nvPr/>
          </p:nvGrpSpPr>
          <p:grpSpPr>
            <a:xfrm flipH="1">
              <a:off x="0" y="4057648"/>
              <a:ext cx="1270000" cy="1270001"/>
              <a:chOff x="0" y="0"/>
              <a:chExt cx="1270000" cy="1270000"/>
            </a:xfrm>
          </p:grpSpPr>
          <p:sp>
            <p:nvSpPr>
              <p:cNvPr id="30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18" name="Group"/>
              <p:cNvGrpSpPr/>
              <p:nvPr/>
            </p:nvGrpSpPr>
            <p:grpSpPr>
              <a:xfrm>
                <a:off x="47624" y="74251"/>
                <a:ext cx="1174751" cy="1129000"/>
                <a:chOff x="0" y="0"/>
                <a:chExt cx="1174749" cy="1128998"/>
              </a:xfrm>
            </p:grpSpPr>
            <p:pic>
              <p:nvPicPr>
                <p:cNvPr id="301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01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01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01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01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026" name="Group"/>
            <p:cNvGrpSpPr/>
            <p:nvPr/>
          </p:nvGrpSpPr>
          <p:grpSpPr>
            <a:xfrm flipH="1">
              <a:off x="0" y="5414431"/>
              <a:ext cx="1270000" cy="1270001"/>
              <a:chOff x="0" y="0"/>
              <a:chExt cx="1270000" cy="1270000"/>
            </a:xfrm>
          </p:grpSpPr>
          <p:sp>
            <p:nvSpPr>
              <p:cNvPr id="30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25" name="Group"/>
              <p:cNvGrpSpPr/>
              <p:nvPr/>
            </p:nvGrpSpPr>
            <p:grpSpPr>
              <a:xfrm>
                <a:off x="47625" y="45767"/>
                <a:ext cx="1174751" cy="1178466"/>
                <a:chOff x="0" y="0"/>
                <a:chExt cx="1174750" cy="1178465"/>
              </a:xfrm>
            </p:grpSpPr>
            <p:pic>
              <p:nvPicPr>
                <p:cNvPr id="302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02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02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02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035" name="Group"/>
            <p:cNvGrpSpPr/>
            <p:nvPr/>
          </p:nvGrpSpPr>
          <p:grpSpPr>
            <a:xfrm flipH="1">
              <a:off x="0" y="2713565"/>
              <a:ext cx="1270000" cy="1270001"/>
              <a:chOff x="0" y="0"/>
              <a:chExt cx="1270000" cy="1270000"/>
            </a:xfrm>
          </p:grpSpPr>
          <p:sp>
            <p:nvSpPr>
              <p:cNvPr id="30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34" name="Group"/>
              <p:cNvGrpSpPr/>
              <p:nvPr/>
            </p:nvGrpSpPr>
            <p:grpSpPr>
              <a:xfrm>
                <a:off x="63500" y="30985"/>
                <a:ext cx="1111251" cy="1217225"/>
                <a:chOff x="0" y="0"/>
                <a:chExt cx="1111250" cy="1217223"/>
              </a:xfrm>
            </p:grpSpPr>
            <p:pic>
              <p:nvPicPr>
                <p:cNvPr id="302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02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03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03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03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03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047" name="Group"/>
          <p:cNvGrpSpPr/>
          <p:nvPr/>
        </p:nvGrpSpPr>
        <p:grpSpPr>
          <a:xfrm>
            <a:off x="4624581" y="5189735"/>
            <a:ext cx="3742570" cy="3721479"/>
            <a:chOff x="0" y="0"/>
            <a:chExt cx="3742568" cy="3721477"/>
          </a:xfrm>
        </p:grpSpPr>
        <p:pic>
          <p:nvPicPr>
            <p:cNvPr id="3037" name="Image" descr="Image"/>
            <p:cNvPicPr>
              <a:picLocks noChangeAspect="1"/>
            </p:cNvPicPr>
            <p:nvPr/>
          </p:nvPicPr>
          <p:blipFill>
            <a:blip r:embed="rId8">
              <a:extLst/>
            </a:blip>
            <a:stretch>
              <a:fillRect/>
            </a:stretch>
          </p:blipFill>
          <p:spPr>
            <a:xfrm>
              <a:off x="3208179" y="772786"/>
              <a:ext cx="448407" cy="640582"/>
            </a:xfrm>
            <a:prstGeom prst="rect">
              <a:avLst/>
            </a:prstGeom>
            <a:ln w="12700" cap="flat">
              <a:noFill/>
              <a:miter lim="400000"/>
            </a:ln>
            <a:effectLst/>
          </p:spPr>
        </p:pic>
        <p:pic>
          <p:nvPicPr>
            <p:cNvPr id="3038" name="Image" descr="Image"/>
            <p:cNvPicPr>
              <a:picLocks noChangeAspect="1"/>
            </p:cNvPicPr>
            <p:nvPr/>
          </p:nvPicPr>
          <p:blipFill>
            <a:blip r:embed="rId9">
              <a:extLst/>
            </a:blip>
            <a:stretch>
              <a:fillRect/>
            </a:stretch>
          </p:blipFill>
          <p:spPr>
            <a:xfrm>
              <a:off x="2534925" y="0"/>
              <a:ext cx="515515" cy="681215"/>
            </a:xfrm>
            <a:prstGeom prst="rect">
              <a:avLst/>
            </a:prstGeom>
            <a:ln w="12700" cap="flat">
              <a:noFill/>
              <a:miter lim="400000"/>
            </a:ln>
            <a:effectLst/>
          </p:spPr>
        </p:pic>
        <p:pic>
          <p:nvPicPr>
            <p:cNvPr id="3039" name="Image" descr="Image"/>
            <p:cNvPicPr>
              <a:picLocks noChangeAspect="1"/>
            </p:cNvPicPr>
            <p:nvPr/>
          </p:nvPicPr>
          <p:blipFill>
            <a:blip r:embed="rId10">
              <a:extLst/>
            </a:blip>
            <a:stretch>
              <a:fillRect/>
            </a:stretch>
          </p:blipFill>
          <p:spPr>
            <a:xfrm>
              <a:off x="1318219" y="1089"/>
              <a:ext cx="471044" cy="679037"/>
            </a:xfrm>
            <a:prstGeom prst="rect">
              <a:avLst/>
            </a:prstGeom>
            <a:ln w="12700" cap="flat">
              <a:noFill/>
              <a:miter lim="400000"/>
            </a:ln>
            <a:effectLst/>
          </p:spPr>
        </p:pic>
        <p:pic>
          <p:nvPicPr>
            <p:cNvPr id="3040" name="Image" descr="Image"/>
            <p:cNvPicPr>
              <a:picLocks noChangeAspect="1"/>
            </p:cNvPicPr>
            <p:nvPr/>
          </p:nvPicPr>
          <p:blipFill>
            <a:blip r:embed="rId11">
              <a:extLst/>
            </a:blip>
            <a:stretch>
              <a:fillRect/>
            </a:stretch>
          </p:blipFill>
          <p:spPr>
            <a:xfrm>
              <a:off x="2601903" y="2345250"/>
              <a:ext cx="412163" cy="588237"/>
            </a:xfrm>
            <a:prstGeom prst="rect">
              <a:avLst/>
            </a:prstGeom>
            <a:ln w="12700" cap="flat">
              <a:noFill/>
              <a:miter lim="400000"/>
            </a:ln>
            <a:effectLst/>
          </p:spPr>
        </p:pic>
        <p:pic>
          <p:nvPicPr>
            <p:cNvPr id="3041" name="Image" descr="Image"/>
            <p:cNvPicPr>
              <a:picLocks noChangeAspect="1"/>
            </p:cNvPicPr>
            <p:nvPr/>
          </p:nvPicPr>
          <p:blipFill>
            <a:blip r:embed="rId12">
              <a:extLst/>
            </a:blip>
            <a:stretch>
              <a:fillRect/>
            </a:stretch>
          </p:blipFill>
          <p:spPr>
            <a:xfrm>
              <a:off x="2542770" y="758856"/>
              <a:ext cx="499825" cy="668441"/>
            </a:xfrm>
            <a:prstGeom prst="rect">
              <a:avLst/>
            </a:prstGeom>
            <a:ln w="12700" cap="flat">
              <a:noFill/>
              <a:miter lim="400000"/>
            </a:ln>
            <a:effectLst/>
          </p:spPr>
        </p:pic>
        <p:pic>
          <p:nvPicPr>
            <p:cNvPr id="3042" name="Image" descr="Image"/>
            <p:cNvPicPr>
              <a:picLocks noChangeAspect="1"/>
            </p:cNvPicPr>
            <p:nvPr/>
          </p:nvPicPr>
          <p:blipFill>
            <a:blip r:embed="rId13">
              <a:extLst/>
            </a:blip>
            <a:stretch>
              <a:fillRect/>
            </a:stretch>
          </p:blipFill>
          <p:spPr>
            <a:xfrm>
              <a:off x="1991892" y="2246800"/>
              <a:ext cx="373364" cy="668441"/>
            </a:xfrm>
            <a:prstGeom prst="rect">
              <a:avLst/>
            </a:prstGeom>
            <a:ln w="12700" cap="flat">
              <a:noFill/>
              <a:miter lim="400000"/>
            </a:ln>
            <a:effectLst/>
          </p:spPr>
        </p:pic>
        <p:pic>
          <p:nvPicPr>
            <p:cNvPr id="3043" name="Image" descr="Image"/>
            <p:cNvPicPr>
              <a:picLocks noChangeAspect="1"/>
            </p:cNvPicPr>
            <p:nvPr/>
          </p:nvPicPr>
          <p:blipFill>
            <a:blip r:embed="rId14">
              <a:extLst/>
            </a:blip>
            <a:stretch>
              <a:fillRect/>
            </a:stretch>
          </p:blipFill>
          <p:spPr>
            <a:xfrm>
              <a:off x="128878" y="1546066"/>
              <a:ext cx="427562" cy="668441"/>
            </a:xfrm>
            <a:prstGeom prst="rect">
              <a:avLst/>
            </a:prstGeom>
            <a:ln w="12700" cap="flat">
              <a:noFill/>
              <a:miter lim="400000"/>
            </a:ln>
            <a:effectLst/>
          </p:spPr>
        </p:pic>
        <p:pic>
          <p:nvPicPr>
            <p:cNvPr id="3044" name="Image" descr="Image"/>
            <p:cNvPicPr>
              <a:picLocks noChangeAspect="1"/>
            </p:cNvPicPr>
            <p:nvPr/>
          </p:nvPicPr>
          <p:blipFill>
            <a:blip r:embed="rId15">
              <a:extLst/>
            </a:blip>
            <a:stretch>
              <a:fillRect/>
            </a:stretch>
          </p:blipFill>
          <p:spPr>
            <a:xfrm>
              <a:off x="3208179" y="3095828"/>
              <a:ext cx="534390" cy="605352"/>
            </a:xfrm>
            <a:prstGeom prst="rect">
              <a:avLst/>
            </a:prstGeom>
            <a:ln w="12700" cap="flat">
              <a:noFill/>
              <a:miter lim="400000"/>
            </a:ln>
            <a:effectLst/>
          </p:spPr>
        </p:pic>
        <p:pic>
          <p:nvPicPr>
            <p:cNvPr id="3045" name="Image" descr="Image"/>
            <p:cNvPicPr>
              <a:picLocks noChangeAspect="1"/>
            </p:cNvPicPr>
            <p:nvPr/>
          </p:nvPicPr>
          <p:blipFill>
            <a:blip r:embed="rId14">
              <a:extLst/>
            </a:blip>
            <a:stretch>
              <a:fillRect/>
            </a:stretch>
          </p:blipFill>
          <p:spPr>
            <a:xfrm>
              <a:off x="1358577" y="3111251"/>
              <a:ext cx="390327" cy="610227"/>
            </a:xfrm>
            <a:prstGeom prst="rect">
              <a:avLst/>
            </a:prstGeom>
            <a:ln w="12700" cap="flat">
              <a:noFill/>
              <a:miter lim="400000"/>
            </a:ln>
            <a:effectLst/>
          </p:spPr>
        </p:pic>
        <p:pic>
          <p:nvPicPr>
            <p:cNvPr id="3046" name="Image" descr="Image"/>
            <p:cNvPicPr>
              <a:picLocks noChangeAspect="1"/>
            </p:cNvPicPr>
            <p:nvPr/>
          </p:nvPicPr>
          <p:blipFill>
            <a:blip r:embed="rId16">
              <a:extLst/>
            </a:blip>
            <a:stretch>
              <a:fillRect/>
            </a:stretch>
          </p:blipFill>
          <p:spPr>
            <a:xfrm>
              <a:off x="0" y="6387"/>
              <a:ext cx="535211" cy="668440"/>
            </a:xfrm>
            <a:prstGeom prst="rect">
              <a:avLst/>
            </a:prstGeom>
            <a:ln w="12700" cap="flat">
              <a:noFill/>
              <a:miter lim="400000"/>
            </a:ln>
            <a:effectLst/>
          </p:spPr>
        </p:pic>
      </p:grpSp>
      <p:grpSp>
        <p:nvGrpSpPr>
          <p:cNvPr id="3068" name="Group"/>
          <p:cNvGrpSpPr/>
          <p:nvPr/>
        </p:nvGrpSpPr>
        <p:grpSpPr>
          <a:xfrm>
            <a:off x="2124125" y="3617924"/>
            <a:ext cx="1619137" cy="2517752"/>
            <a:chOff x="0" y="0"/>
            <a:chExt cx="1619135" cy="2517750"/>
          </a:xfrm>
        </p:grpSpPr>
        <p:pic>
          <p:nvPicPr>
            <p:cNvPr id="3048" name="Image" descr="Image"/>
            <p:cNvPicPr>
              <a:picLocks noChangeAspect="1"/>
            </p:cNvPicPr>
            <p:nvPr/>
          </p:nvPicPr>
          <p:blipFill>
            <a:blip r:embed="rId17">
              <a:extLst/>
            </a:blip>
            <a:stretch>
              <a:fillRect/>
            </a:stretch>
          </p:blipFill>
          <p:spPr>
            <a:xfrm>
              <a:off x="1194054" y="2015062"/>
              <a:ext cx="360916" cy="498553"/>
            </a:xfrm>
            <a:prstGeom prst="rect">
              <a:avLst/>
            </a:prstGeom>
            <a:ln w="12700" cap="flat">
              <a:noFill/>
              <a:miter lim="400000"/>
            </a:ln>
            <a:effectLst/>
          </p:spPr>
        </p:pic>
        <p:pic>
          <p:nvPicPr>
            <p:cNvPr id="3049"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3050" name="Image" descr="Image"/>
            <p:cNvPicPr>
              <a:picLocks noChangeAspect="1"/>
            </p:cNvPicPr>
            <p:nvPr/>
          </p:nvPicPr>
          <p:blipFill>
            <a:blip r:embed="rId19">
              <a:extLst/>
            </a:blip>
            <a:stretch>
              <a:fillRect/>
            </a:stretch>
          </p:blipFill>
          <p:spPr>
            <a:xfrm>
              <a:off x="1179453" y="1540675"/>
              <a:ext cx="390119" cy="463619"/>
            </a:xfrm>
            <a:prstGeom prst="rect">
              <a:avLst/>
            </a:prstGeom>
            <a:ln w="12700" cap="flat">
              <a:noFill/>
              <a:miter lim="400000"/>
            </a:ln>
            <a:effectLst/>
          </p:spPr>
        </p:pic>
        <p:pic>
          <p:nvPicPr>
            <p:cNvPr id="3051"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3052"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3053"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3054"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3055"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3056"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3057"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3058"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3059"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3060" name="Image" descr="Image"/>
            <p:cNvPicPr>
              <a:picLocks noChangeAspect="1"/>
            </p:cNvPicPr>
            <p:nvPr/>
          </p:nvPicPr>
          <p:blipFill>
            <a:blip r:embed="rId29">
              <a:extLst/>
            </a:blip>
            <a:stretch>
              <a:fillRect/>
            </a:stretch>
          </p:blipFill>
          <p:spPr>
            <a:xfrm>
              <a:off x="429968" y="59719"/>
              <a:ext cx="316563" cy="488035"/>
            </a:xfrm>
            <a:prstGeom prst="rect">
              <a:avLst/>
            </a:prstGeom>
            <a:ln w="12700" cap="flat">
              <a:noFill/>
              <a:miter lim="400000"/>
            </a:ln>
            <a:effectLst/>
          </p:spPr>
        </p:pic>
        <p:pic>
          <p:nvPicPr>
            <p:cNvPr id="3061"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3062"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3063" name="Image" descr="Image"/>
            <p:cNvPicPr>
              <a:picLocks noChangeAspect="1"/>
            </p:cNvPicPr>
            <p:nvPr/>
          </p:nvPicPr>
          <p:blipFill>
            <a:blip r:embed="rId9">
              <a:extLst/>
            </a:blip>
            <a:stretch>
              <a:fillRect/>
            </a:stretch>
          </p:blipFill>
          <p:spPr>
            <a:xfrm>
              <a:off x="1192732" y="550684"/>
              <a:ext cx="363560" cy="480420"/>
            </a:xfrm>
            <a:prstGeom prst="rect">
              <a:avLst/>
            </a:prstGeom>
            <a:ln w="12700" cap="flat">
              <a:noFill/>
              <a:miter lim="400000"/>
            </a:ln>
            <a:effectLst/>
          </p:spPr>
        </p:pic>
        <p:pic>
          <p:nvPicPr>
            <p:cNvPr id="3064"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3065"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3066"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3067"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Training_Goat"/>
          <p:cNvSpPr txBox="1"/>
          <p:nvPr>
            <p:ph type="title" idx="4294967295"/>
          </p:nvPr>
        </p:nvSpPr>
        <p:spPr>
          <a:xfrm>
            <a:off x="975868" y="-3518208"/>
            <a:ext cx="10464801" cy="3302001"/>
          </a:xfrm>
          <a:prstGeom prst="rect">
            <a:avLst/>
          </a:prstGeom>
        </p:spPr>
        <p:txBody>
          <a:bodyPr/>
          <a:lstStyle/>
          <a:p>
            <a:pPr/>
            <a:r>
              <a:t>Training_Goat</a:t>
            </a:r>
          </a:p>
        </p:txBody>
      </p:sp>
      <p:pic>
        <p:nvPicPr>
          <p:cNvPr id="148" name="Screen Shot 2020-11-01 at 10.39.50 AM.png" descr="Screen Shot 2020-11-01 at 10.39.50 AM.png"/>
          <p:cNvPicPr>
            <a:picLocks noChangeAspect="1"/>
          </p:cNvPicPr>
          <p:nvPr/>
        </p:nvPicPr>
        <p:blipFill>
          <a:blip r:embed="rId3">
            <a:extLst/>
          </a:blip>
          <a:srcRect l="0" t="0" r="0" b="33507"/>
          <a:stretch>
            <a:fillRect/>
          </a:stretch>
        </p:blipFill>
        <p:spPr>
          <a:xfrm>
            <a:off x="31750" y="26665"/>
            <a:ext cx="12941300" cy="6449969"/>
          </a:xfrm>
          <a:prstGeom prst="rect">
            <a:avLst/>
          </a:prstGeom>
          <a:ln w="12700">
            <a:miter lim="400000"/>
          </a:ln>
        </p:spPr>
      </p:pic>
      <p:pic>
        <p:nvPicPr>
          <p:cNvPr id="149"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150" name="Image" descr="Image"/>
          <p:cNvPicPr>
            <a:picLocks noChangeAspect="1"/>
          </p:cNvPicPr>
          <p:nvPr/>
        </p:nvPicPr>
        <p:blipFill>
          <a:blip r:embed="rId5">
            <a:extLst/>
          </a:blip>
          <a:stretch>
            <a:fillRect/>
          </a:stretch>
        </p:blipFill>
        <p:spPr>
          <a:xfrm>
            <a:off x="5580474" y="7740655"/>
            <a:ext cx="1882507" cy="1089972"/>
          </a:xfrm>
          <a:prstGeom prst="rect">
            <a:avLst/>
          </a:prstGeom>
          <a:ln w="12700">
            <a:miter lim="400000"/>
          </a:ln>
        </p:spPr>
      </p:pic>
      <p:pic>
        <p:nvPicPr>
          <p:cNvPr id="151" name="Image" descr="Image"/>
          <p:cNvPicPr>
            <a:picLocks noChangeAspect="1"/>
          </p:cNvPicPr>
          <p:nvPr/>
        </p:nvPicPr>
        <p:blipFill>
          <a:blip r:embed="rId6">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07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7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120" name="Group"/>
          <p:cNvGrpSpPr/>
          <p:nvPr/>
        </p:nvGrpSpPr>
        <p:grpSpPr>
          <a:xfrm>
            <a:off x="143751" y="171451"/>
            <a:ext cx="1270001" cy="9410697"/>
            <a:chOff x="0" y="0"/>
            <a:chExt cx="1270000" cy="9410696"/>
          </a:xfrm>
        </p:grpSpPr>
        <p:grpSp>
          <p:nvGrpSpPr>
            <p:cNvPr id="3079" name="Group"/>
            <p:cNvGrpSpPr/>
            <p:nvPr/>
          </p:nvGrpSpPr>
          <p:grpSpPr>
            <a:xfrm flipH="1">
              <a:off x="0" y="0"/>
              <a:ext cx="1270000" cy="1270000"/>
              <a:chOff x="0" y="0"/>
              <a:chExt cx="1270000" cy="1270000"/>
            </a:xfrm>
          </p:grpSpPr>
          <p:sp>
            <p:nvSpPr>
              <p:cNvPr id="30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78" name="Group"/>
              <p:cNvGrpSpPr/>
              <p:nvPr/>
            </p:nvGrpSpPr>
            <p:grpSpPr>
              <a:xfrm>
                <a:off x="46001" y="46001"/>
                <a:ext cx="1177998" cy="1177998"/>
                <a:chOff x="0" y="0"/>
                <a:chExt cx="1177997" cy="1177997"/>
              </a:xfrm>
            </p:grpSpPr>
            <p:pic>
              <p:nvPicPr>
                <p:cNvPr id="307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07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082" name="Group"/>
            <p:cNvGrpSpPr/>
            <p:nvPr/>
          </p:nvGrpSpPr>
          <p:grpSpPr>
            <a:xfrm flipH="1">
              <a:off x="0" y="6776780"/>
              <a:ext cx="1270000" cy="1270001"/>
              <a:chOff x="0" y="0"/>
              <a:chExt cx="1270000" cy="1270000"/>
            </a:xfrm>
          </p:grpSpPr>
          <p:sp>
            <p:nvSpPr>
              <p:cNvPr id="30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08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085" name="Group"/>
            <p:cNvGrpSpPr/>
            <p:nvPr/>
          </p:nvGrpSpPr>
          <p:grpSpPr>
            <a:xfrm flipH="1">
              <a:off x="0" y="8140696"/>
              <a:ext cx="1270000" cy="1270001"/>
              <a:chOff x="0" y="0"/>
              <a:chExt cx="1270000" cy="1270000"/>
            </a:xfrm>
          </p:grpSpPr>
          <p:sp>
            <p:nvSpPr>
              <p:cNvPr id="30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08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095" name="Group"/>
            <p:cNvGrpSpPr/>
            <p:nvPr/>
          </p:nvGrpSpPr>
          <p:grpSpPr>
            <a:xfrm flipH="1">
              <a:off x="0" y="1356782"/>
              <a:ext cx="1270000" cy="1270001"/>
              <a:chOff x="0" y="0"/>
              <a:chExt cx="1270000" cy="1270000"/>
            </a:xfrm>
          </p:grpSpPr>
          <p:sp>
            <p:nvSpPr>
              <p:cNvPr id="30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094" name="Group"/>
              <p:cNvGrpSpPr/>
              <p:nvPr/>
            </p:nvGrpSpPr>
            <p:grpSpPr>
              <a:xfrm flipH="1">
                <a:off x="47625" y="56900"/>
                <a:ext cx="1174751" cy="1156200"/>
                <a:chOff x="0" y="0"/>
                <a:chExt cx="1174749" cy="1156199"/>
              </a:xfrm>
            </p:grpSpPr>
            <p:pic>
              <p:nvPicPr>
                <p:cNvPr id="308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08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08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09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09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09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09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103" name="Group"/>
            <p:cNvGrpSpPr/>
            <p:nvPr/>
          </p:nvGrpSpPr>
          <p:grpSpPr>
            <a:xfrm flipH="1">
              <a:off x="0" y="4057648"/>
              <a:ext cx="1270000" cy="1270001"/>
              <a:chOff x="0" y="0"/>
              <a:chExt cx="1270000" cy="1270000"/>
            </a:xfrm>
          </p:grpSpPr>
          <p:sp>
            <p:nvSpPr>
              <p:cNvPr id="309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02" name="Group"/>
              <p:cNvGrpSpPr/>
              <p:nvPr/>
            </p:nvGrpSpPr>
            <p:grpSpPr>
              <a:xfrm>
                <a:off x="47624" y="74251"/>
                <a:ext cx="1174751" cy="1129000"/>
                <a:chOff x="0" y="0"/>
                <a:chExt cx="1174749" cy="1128998"/>
              </a:xfrm>
            </p:grpSpPr>
            <p:pic>
              <p:nvPicPr>
                <p:cNvPr id="309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09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09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10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10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110" name="Group"/>
            <p:cNvGrpSpPr/>
            <p:nvPr/>
          </p:nvGrpSpPr>
          <p:grpSpPr>
            <a:xfrm flipH="1">
              <a:off x="0" y="5414431"/>
              <a:ext cx="1270000" cy="1270001"/>
              <a:chOff x="0" y="0"/>
              <a:chExt cx="1270000" cy="1270000"/>
            </a:xfrm>
          </p:grpSpPr>
          <p:sp>
            <p:nvSpPr>
              <p:cNvPr id="31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09" name="Group"/>
              <p:cNvGrpSpPr/>
              <p:nvPr/>
            </p:nvGrpSpPr>
            <p:grpSpPr>
              <a:xfrm>
                <a:off x="47625" y="45767"/>
                <a:ext cx="1174751" cy="1178466"/>
                <a:chOff x="0" y="0"/>
                <a:chExt cx="1174750" cy="1178465"/>
              </a:xfrm>
            </p:grpSpPr>
            <p:pic>
              <p:nvPicPr>
                <p:cNvPr id="310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10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10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10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119" name="Group"/>
            <p:cNvGrpSpPr/>
            <p:nvPr/>
          </p:nvGrpSpPr>
          <p:grpSpPr>
            <a:xfrm flipH="1">
              <a:off x="0" y="2713565"/>
              <a:ext cx="1270000" cy="1270001"/>
              <a:chOff x="0" y="0"/>
              <a:chExt cx="1270000" cy="1270000"/>
            </a:xfrm>
          </p:grpSpPr>
          <p:sp>
            <p:nvSpPr>
              <p:cNvPr id="31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18" name="Group"/>
              <p:cNvGrpSpPr/>
              <p:nvPr/>
            </p:nvGrpSpPr>
            <p:grpSpPr>
              <a:xfrm>
                <a:off x="63500" y="30985"/>
                <a:ext cx="1111251" cy="1217225"/>
                <a:chOff x="0" y="0"/>
                <a:chExt cx="1111250" cy="1217223"/>
              </a:xfrm>
            </p:grpSpPr>
            <p:pic>
              <p:nvPicPr>
                <p:cNvPr id="311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11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11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11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11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11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166" name="Group"/>
          <p:cNvGrpSpPr/>
          <p:nvPr/>
        </p:nvGrpSpPr>
        <p:grpSpPr>
          <a:xfrm>
            <a:off x="11578348" y="171451"/>
            <a:ext cx="1270001" cy="9410698"/>
            <a:chOff x="0" y="0"/>
            <a:chExt cx="1270000" cy="9410696"/>
          </a:xfrm>
        </p:grpSpPr>
        <p:grpSp>
          <p:nvGrpSpPr>
            <p:cNvPr id="3125" name="Group"/>
            <p:cNvGrpSpPr/>
            <p:nvPr/>
          </p:nvGrpSpPr>
          <p:grpSpPr>
            <a:xfrm flipH="1">
              <a:off x="0" y="0"/>
              <a:ext cx="1270000" cy="1270000"/>
              <a:chOff x="0" y="0"/>
              <a:chExt cx="1270000" cy="1270000"/>
            </a:xfrm>
          </p:grpSpPr>
          <p:sp>
            <p:nvSpPr>
              <p:cNvPr id="31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24" name="Group"/>
              <p:cNvGrpSpPr/>
              <p:nvPr/>
            </p:nvGrpSpPr>
            <p:grpSpPr>
              <a:xfrm>
                <a:off x="46001" y="46001"/>
                <a:ext cx="1177998" cy="1177998"/>
                <a:chOff x="0" y="0"/>
                <a:chExt cx="1177997" cy="1177997"/>
              </a:xfrm>
            </p:grpSpPr>
            <p:pic>
              <p:nvPicPr>
                <p:cNvPr id="312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12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128" name="Group"/>
            <p:cNvGrpSpPr/>
            <p:nvPr/>
          </p:nvGrpSpPr>
          <p:grpSpPr>
            <a:xfrm flipH="1">
              <a:off x="0" y="6776780"/>
              <a:ext cx="1270000" cy="1270001"/>
              <a:chOff x="0" y="0"/>
              <a:chExt cx="1270000" cy="1270000"/>
            </a:xfrm>
          </p:grpSpPr>
          <p:sp>
            <p:nvSpPr>
              <p:cNvPr id="31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12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131" name="Group"/>
            <p:cNvGrpSpPr/>
            <p:nvPr/>
          </p:nvGrpSpPr>
          <p:grpSpPr>
            <a:xfrm flipH="1">
              <a:off x="0" y="8140696"/>
              <a:ext cx="1270000" cy="1270001"/>
              <a:chOff x="0" y="0"/>
              <a:chExt cx="1270000" cy="1270000"/>
            </a:xfrm>
          </p:grpSpPr>
          <p:sp>
            <p:nvSpPr>
              <p:cNvPr id="31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13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141" name="Group"/>
            <p:cNvGrpSpPr/>
            <p:nvPr/>
          </p:nvGrpSpPr>
          <p:grpSpPr>
            <a:xfrm flipH="1">
              <a:off x="0" y="1356782"/>
              <a:ext cx="1270000" cy="1270001"/>
              <a:chOff x="0" y="0"/>
              <a:chExt cx="1270000" cy="1270000"/>
            </a:xfrm>
          </p:grpSpPr>
          <p:sp>
            <p:nvSpPr>
              <p:cNvPr id="31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40" name="Group"/>
              <p:cNvGrpSpPr/>
              <p:nvPr/>
            </p:nvGrpSpPr>
            <p:grpSpPr>
              <a:xfrm flipH="1">
                <a:off x="47625" y="56900"/>
                <a:ext cx="1174751" cy="1156200"/>
                <a:chOff x="0" y="0"/>
                <a:chExt cx="1174749" cy="1156199"/>
              </a:xfrm>
            </p:grpSpPr>
            <p:pic>
              <p:nvPicPr>
                <p:cNvPr id="313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13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13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13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13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13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13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149" name="Group"/>
            <p:cNvGrpSpPr/>
            <p:nvPr/>
          </p:nvGrpSpPr>
          <p:grpSpPr>
            <a:xfrm flipH="1">
              <a:off x="0" y="4057648"/>
              <a:ext cx="1270000" cy="1270001"/>
              <a:chOff x="0" y="0"/>
              <a:chExt cx="1270000" cy="1270000"/>
            </a:xfrm>
          </p:grpSpPr>
          <p:sp>
            <p:nvSpPr>
              <p:cNvPr id="314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48" name="Group"/>
              <p:cNvGrpSpPr/>
              <p:nvPr/>
            </p:nvGrpSpPr>
            <p:grpSpPr>
              <a:xfrm>
                <a:off x="47624" y="74251"/>
                <a:ext cx="1174751" cy="1129000"/>
                <a:chOff x="0" y="0"/>
                <a:chExt cx="1174749" cy="1128998"/>
              </a:xfrm>
            </p:grpSpPr>
            <p:pic>
              <p:nvPicPr>
                <p:cNvPr id="314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14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14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14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14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156" name="Group"/>
            <p:cNvGrpSpPr/>
            <p:nvPr/>
          </p:nvGrpSpPr>
          <p:grpSpPr>
            <a:xfrm flipH="1">
              <a:off x="0" y="5414431"/>
              <a:ext cx="1270000" cy="1270001"/>
              <a:chOff x="0" y="0"/>
              <a:chExt cx="1270000" cy="1270000"/>
            </a:xfrm>
          </p:grpSpPr>
          <p:sp>
            <p:nvSpPr>
              <p:cNvPr id="31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55" name="Group"/>
              <p:cNvGrpSpPr/>
              <p:nvPr/>
            </p:nvGrpSpPr>
            <p:grpSpPr>
              <a:xfrm>
                <a:off x="47625" y="45767"/>
                <a:ext cx="1174751" cy="1178466"/>
                <a:chOff x="0" y="0"/>
                <a:chExt cx="1174750" cy="1178465"/>
              </a:xfrm>
            </p:grpSpPr>
            <p:pic>
              <p:nvPicPr>
                <p:cNvPr id="315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15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15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15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165" name="Group"/>
            <p:cNvGrpSpPr/>
            <p:nvPr/>
          </p:nvGrpSpPr>
          <p:grpSpPr>
            <a:xfrm flipH="1">
              <a:off x="0" y="2713565"/>
              <a:ext cx="1270000" cy="1270001"/>
              <a:chOff x="0" y="0"/>
              <a:chExt cx="1270000" cy="1270000"/>
            </a:xfrm>
          </p:grpSpPr>
          <p:sp>
            <p:nvSpPr>
              <p:cNvPr id="31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164" name="Group"/>
              <p:cNvGrpSpPr/>
              <p:nvPr/>
            </p:nvGrpSpPr>
            <p:grpSpPr>
              <a:xfrm>
                <a:off x="63500" y="30985"/>
                <a:ext cx="1111251" cy="1217225"/>
                <a:chOff x="0" y="0"/>
                <a:chExt cx="1111250" cy="1217223"/>
              </a:xfrm>
            </p:grpSpPr>
            <p:pic>
              <p:nvPicPr>
                <p:cNvPr id="315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15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16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16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16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16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187" name="Group"/>
          <p:cNvGrpSpPr/>
          <p:nvPr/>
        </p:nvGrpSpPr>
        <p:grpSpPr>
          <a:xfrm>
            <a:off x="2124125" y="3617924"/>
            <a:ext cx="1619137" cy="2517752"/>
            <a:chOff x="0" y="0"/>
            <a:chExt cx="1619135" cy="2517750"/>
          </a:xfrm>
        </p:grpSpPr>
        <p:pic>
          <p:nvPicPr>
            <p:cNvPr id="3167" name="Image" descr="Image"/>
            <p:cNvPicPr>
              <a:picLocks noChangeAspect="1"/>
            </p:cNvPicPr>
            <p:nvPr/>
          </p:nvPicPr>
          <p:blipFill>
            <a:blip r:embed="rId8">
              <a:extLst/>
            </a:blip>
            <a:stretch>
              <a:fillRect/>
            </a:stretch>
          </p:blipFill>
          <p:spPr>
            <a:xfrm>
              <a:off x="1194054" y="2015062"/>
              <a:ext cx="360916" cy="498553"/>
            </a:xfrm>
            <a:prstGeom prst="rect">
              <a:avLst/>
            </a:prstGeom>
            <a:ln w="12700" cap="flat">
              <a:noFill/>
              <a:miter lim="400000"/>
            </a:ln>
            <a:effectLst/>
          </p:spPr>
        </p:pic>
        <p:pic>
          <p:nvPicPr>
            <p:cNvPr id="3168"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3169" name="Image" descr="Image"/>
            <p:cNvPicPr>
              <a:picLocks noChangeAspect="1"/>
            </p:cNvPicPr>
            <p:nvPr/>
          </p:nvPicPr>
          <p:blipFill>
            <a:blip r:embed="rId10">
              <a:extLst/>
            </a:blip>
            <a:stretch>
              <a:fillRect/>
            </a:stretch>
          </p:blipFill>
          <p:spPr>
            <a:xfrm>
              <a:off x="1179453" y="1540675"/>
              <a:ext cx="390119" cy="463619"/>
            </a:xfrm>
            <a:prstGeom prst="rect">
              <a:avLst/>
            </a:prstGeom>
            <a:ln w="12700" cap="flat">
              <a:noFill/>
              <a:miter lim="400000"/>
            </a:ln>
            <a:effectLst/>
          </p:spPr>
        </p:pic>
        <p:pic>
          <p:nvPicPr>
            <p:cNvPr id="3170"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3171"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3172"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3173"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3174"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3175"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3176"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3177"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3178"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3179" name="Image" descr="Image"/>
            <p:cNvPicPr>
              <a:picLocks noChangeAspect="1"/>
            </p:cNvPicPr>
            <p:nvPr/>
          </p:nvPicPr>
          <p:blipFill>
            <a:blip r:embed="rId20">
              <a:extLst/>
            </a:blip>
            <a:stretch>
              <a:fillRect/>
            </a:stretch>
          </p:blipFill>
          <p:spPr>
            <a:xfrm>
              <a:off x="429968" y="59719"/>
              <a:ext cx="316563" cy="488035"/>
            </a:xfrm>
            <a:prstGeom prst="rect">
              <a:avLst/>
            </a:prstGeom>
            <a:ln w="12700" cap="flat">
              <a:noFill/>
              <a:miter lim="400000"/>
            </a:ln>
            <a:effectLst/>
          </p:spPr>
        </p:pic>
        <p:pic>
          <p:nvPicPr>
            <p:cNvPr id="3180"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3181"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3182" name="Image" descr="Image"/>
            <p:cNvPicPr>
              <a:picLocks noChangeAspect="1"/>
            </p:cNvPicPr>
            <p:nvPr/>
          </p:nvPicPr>
          <p:blipFill>
            <a:blip r:embed="rId23">
              <a:extLst/>
            </a:blip>
            <a:stretch>
              <a:fillRect/>
            </a:stretch>
          </p:blipFill>
          <p:spPr>
            <a:xfrm>
              <a:off x="1192732" y="550684"/>
              <a:ext cx="363560" cy="480420"/>
            </a:xfrm>
            <a:prstGeom prst="rect">
              <a:avLst/>
            </a:prstGeom>
            <a:ln w="12700" cap="flat">
              <a:noFill/>
              <a:miter lim="400000"/>
            </a:ln>
            <a:effectLst/>
          </p:spPr>
        </p:pic>
        <p:pic>
          <p:nvPicPr>
            <p:cNvPr id="3183"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3184"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3185"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3186"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3198" name="Group"/>
          <p:cNvGrpSpPr/>
          <p:nvPr/>
        </p:nvGrpSpPr>
        <p:grpSpPr>
          <a:xfrm>
            <a:off x="9342863" y="3617924"/>
            <a:ext cx="788538" cy="2517752"/>
            <a:chOff x="0" y="0"/>
            <a:chExt cx="788537" cy="2517750"/>
          </a:xfrm>
        </p:grpSpPr>
        <p:pic>
          <p:nvPicPr>
            <p:cNvPr id="3188" name="Image" descr="Image"/>
            <p:cNvPicPr>
              <a:picLocks noChangeAspect="1"/>
            </p:cNvPicPr>
            <p:nvPr/>
          </p:nvPicPr>
          <p:blipFill>
            <a:blip r:embed="rId27">
              <a:extLst/>
            </a:blip>
            <a:stretch>
              <a:fillRect/>
            </a:stretch>
          </p:blipFill>
          <p:spPr>
            <a:xfrm>
              <a:off x="24686" y="1049342"/>
              <a:ext cx="329907" cy="471295"/>
            </a:xfrm>
            <a:prstGeom prst="rect">
              <a:avLst/>
            </a:prstGeom>
            <a:ln w="12700" cap="flat">
              <a:noFill/>
              <a:miter lim="400000"/>
            </a:ln>
            <a:effectLst/>
          </p:spPr>
        </p:pic>
        <p:pic>
          <p:nvPicPr>
            <p:cNvPr id="3189" name="Image" descr="Image"/>
            <p:cNvPicPr>
              <a:picLocks noChangeAspect="1"/>
            </p:cNvPicPr>
            <p:nvPr/>
          </p:nvPicPr>
          <p:blipFill>
            <a:blip r:embed="rId23">
              <a:extLst/>
            </a:blip>
            <a:stretch>
              <a:fillRect/>
            </a:stretch>
          </p:blipFill>
          <p:spPr>
            <a:xfrm>
              <a:off x="0" y="0"/>
              <a:ext cx="379279" cy="501190"/>
            </a:xfrm>
            <a:prstGeom prst="rect">
              <a:avLst/>
            </a:prstGeom>
            <a:ln w="12700" cap="flat">
              <a:noFill/>
              <a:miter lim="400000"/>
            </a:ln>
            <a:effectLst/>
          </p:spPr>
        </p:pic>
        <p:pic>
          <p:nvPicPr>
            <p:cNvPr id="3190" name="Image" descr="Image"/>
            <p:cNvPicPr>
              <a:picLocks noChangeAspect="1"/>
            </p:cNvPicPr>
            <p:nvPr/>
          </p:nvPicPr>
          <p:blipFill>
            <a:blip r:embed="rId28">
              <a:extLst/>
            </a:blip>
            <a:stretch>
              <a:fillRect/>
            </a:stretch>
          </p:blipFill>
          <p:spPr>
            <a:xfrm>
              <a:off x="418372" y="801"/>
              <a:ext cx="346561" cy="499588"/>
            </a:xfrm>
            <a:prstGeom prst="rect">
              <a:avLst/>
            </a:prstGeom>
            <a:ln w="12700" cap="flat">
              <a:noFill/>
              <a:miter lim="400000"/>
            </a:ln>
            <a:effectLst/>
          </p:spPr>
        </p:pic>
        <p:pic>
          <p:nvPicPr>
            <p:cNvPr id="3191" name="Image" descr="Image"/>
            <p:cNvPicPr>
              <a:picLocks noChangeAspect="1"/>
            </p:cNvPicPr>
            <p:nvPr/>
          </p:nvPicPr>
          <p:blipFill>
            <a:blip r:embed="rId29">
              <a:extLst/>
            </a:blip>
            <a:stretch>
              <a:fillRect/>
            </a:stretch>
          </p:blipFill>
          <p:spPr>
            <a:xfrm>
              <a:off x="440032" y="1584342"/>
              <a:ext cx="303242" cy="432783"/>
            </a:xfrm>
            <a:prstGeom prst="rect">
              <a:avLst/>
            </a:prstGeom>
            <a:ln w="12700" cap="flat">
              <a:noFill/>
              <a:miter lim="400000"/>
            </a:ln>
            <a:effectLst/>
          </p:spPr>
        </p:pic>
        <p:pic>
          <p:nvPicPr>
            <p:cNvPr id="3192" name="Image" descr="Image"/>
            <p:cNvPicPr>
              <a:picLocks noChangeAspect="1"/>
            </p:cNvPicPr>
            <p:nvPr/>
          </p:nvPicPr>
          <p:blipFill>
            <a:blip r:embed="rId30">
              <a:extLst/>
            </a:blip>
            <a:stretch>
              <a:fillRect/>
            </a:stretch>
          </p:blipFill>
          <p:spPr>
            <a:xfrm>
              <a:off x="5771" y="529370"/>
              <a:ext cx="367737" cy="491792"/>
            </a:xfrm>
            <a:prstGeom prst="rect">
              <a:avLst/>
            </a:prstGeom>
            <a:ln w="12700" cap="flat">
              <a:noFill/>
              <a:miter lim="400000"/>
            </a:ln>
            <a:effectLst/>
          </p:spPr>
        </p:pic>
        <p:pic>
          <p:nvPicPr>
            <p:cNvPr id="3193" name="Image" descr="Image"/>
            <p:cNvPicPr>
              <a:picLocks noChangeAspect="1"/>
            </p:cNvPicPr>
            <p:nvPr/>
          </p:nvPicPr>
          <p:blipFill>
            <a:blip r:embed="rId31">
              <a:extLst/>
            </a:blip>
            <a:stretch>
              <a:fillRect/>
            </a:stretch>
          </p:blipFill>
          <p:spPr>
            <a:xfrm>
              <a:off x="454305" y="1039093"/>
              <a:ext cx="274695" cy="491792"/>
            </a:xfrm>
            <a:prstGeom prst="rect">
              <a:avLst/>
            </a:prstGeom>
            <a:ln w="12700" cap="flat">
              <a:noFill/>
              <a:miter lim="400000"/>
            </a:ln>
            <a:effectLst/>
          </p:spPr>
        </p:pic>
        <p:pic>
          <p:nvPicPr>
            <p:cNvPr id="3194" name="Image" descr="Image"/>
            <p:cNvPicPr>
              <a:picLocks noChangeAspect="1"/>
            </p:cNvPicPr>
            <p:nvPr/>
          </p:nvPicPr>
          <p:blipFill>
            <a:blip r:embed="rId32">
              <a:extLst/>
            </a:blip>
            <a:stretch>
              <a:fillRect/>
            </a:stretch>
          </p:blipFill>
          <p:spPr>
            <a:xfrm>
              <a:off x="32354" y="1548816"/>
              <a:ext cx="314570" cy="491792"/>
            </a:xfrm>
            <a:prstGeom prst="rect">
              <a:avLst/>
            </a:prstGeom>
            <a:ln w="12700" cap="flat">
              <a:noFill/>
              <a:miter lim="400000"/>
            </a:ln>
            <a:effectLst/>
          </p:spPr>
        </p:pic>
        <p:pic>
          <p:nvPicPr>
            <p:cNvPr id="3195" name="Image" descr="Image"/>
            <p:cNvPicPr>
              <a:picLocks noChangeAspect="1"/>
            </p:cNvPicPr>
            <p:nvPr/>
          </p:nvPicPr>
          <p:blipFill>
            <a:blip r:embed="rId33">
              <a:extLst/>
            </a:blip>
            <a:stretch>
              <a:fillRect/>
            </a:stretch>
          </p:blipFill>
          <p:spPr>
            <a:xfrm>
              <a:off x="395069" y="2070582"/>
              <a:ext cx="393167" cy="445376"/>
            </a:xfrm>
            <a:prstGeom prst="rect">
              <a:avLst/>
            </a:prstGeom>
            <a:ln w="12700" cap="flat">
              <a:noFill/>
              <a:miter lim="400000"/>
            </a:ln>
            <a:effectLst/>
          </p:spPr>
        </p:pic>
        <p:pic>
          <p:nvPicPr>
            <p:cNvPr id="3196" name="Image" descr="Image"/>
            <p:cNvPicPr>
              <a:picLocks noChangeAspect="1"/>
            </p:cNvPicPr>
            <p:nvPr/>
          </p:nvPicPr>
          <p:blipFill>
            <a:blip r:embed="rId32">
              <a:extLst/>
            </a:blip>
            <a:stretch>
              <a:fillRect/>
            </a:stretch>
          </p:blipFill>
          <p:spPr>
            <a:xfrm>
              <a:off x="46052" y="2068788"/>
              <a:ext cx="287175" cy="448963"/>
            </a:xfrm>
            <a:prstGeom prst="rect">
              <a:avLst/>
            </a:prstGeom>
            <a:ln w="12700" cap="flat">
              <a:noFill/>
              <a:miter lim="400000"/>
            </a:ln>
            <a:effectLst/>
          </p:spPr>
        </p:pic>
        <p:pic>
          <p:nvPicPr>
            <p:cNvPr id="3197" name="Image" descr="Image"/>
            <p:cNvPicPr>
              <a:picLocks noChangeAspect="1"/>
            </p:cNvPicPr>
            <p:nvPr/>
          </p:nvPicPr>
          <p:blipFill>
            <a:blip r:embed="rId34">
              <a:extLst/>
            </a:blip>
            <a:stretch>
              <a:fillRect/>
            </a:stretch>
          </p:blipFill>
          <p:spPr>
            <a:xfrm>
              <a:off x="394767" y="529370"/>
              <a:ext cx="393771" cy="49179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0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20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0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250" name="Group"/>
          <p:cNvGrpSpPr/>
          <p:nvPr/>
        </p:nvGrpSpPr>
        <p:grpSpPr>
          <a:xfrm>
            <a:off x="143751" y="171451"/>
            <a:ext cx="1270001" cy="9410697"/>
            <a:chOff x="0" y="0"/>
            <a:chExt cx="1270000" cy="9410696"/>
          </a:xfrm>
        </p:grpSpPr>
        <p:grpSp>
          <p:nvGrpSpPr>
            <p:cNvPr id="3209" name="Group"/>
            <p:cNvGrpSpPr/>
            <p:nvPr/>
          </p:nvGrpSpPr>
          <p:grpSpPr>
            <a:xfrm flipH="1">
              <a:off x="0" y="0"/>
              <a:ext cx="1270000" cy="1270000"/>
              <a:chOff x="0" y="0"/>
              <a:chExt cx="1270000" cy="1270000"/>
            </a:xfrm>
          </p:grpSpPr>
          <p:sp>
            <p:nvSpPr>
              <p:cNvPr id="32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08" name="Group"/>
              <p:cNvGrpSpPr/>
              <p:nvPr/>
            </p:nvGrpSpPr>
            <p:grpSpPr>
              <a:xfrm>
                <a:off x="46001" y="46001"/>
                <a:ext cx="1177998" cy="1177998"/>
                <a:chOff x="0" y="0"/>
                <a:chExt cx="1177997" cy="1177997"/>
              </a:xfrm>
            </p:grpSpPr>
            <p:pic>
              <p:nvPicPr>
                <p:cNvPr id="320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20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212" name="Group"/>
            <p:cNvGrpSpPr/>
            <p:nvPr/>
          </p:nvGrpSpPr>
          <p:grpSpPr>
            <a:xfrm flipH="1">
              <a:off x="0" y="6776780"/>
              <a:ext cx="1270000" cy="1270001"/>
              <a:chOff x="0" y="0"/>
              <a:chExt cx="1270000" cy="1270000"/>
            </a:xfrm>
          </p:grpSpPr>
          <p:sp>
            <p:nvSpPr>
              <p:cNvPr id="32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21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215" name="Group"/>
            <p:cNvGrpSpPr/>
            <p:nvPr/>
          </p:nvGrpSpPr>
          <p:grpSpPr>
            <a:xfrm flipH="1">
              <a:off x="0" y="8140696"/>
              <a:ext cx="1270000" cy="1270001"/>
              <a:chOff x="0" y="0"/>
              <a:chExt cx="1270000" cy="1270000"/>
            </a:xfrm>
          </p:grpSpPr>
          <p:sp>
            <p:nvSpPr>
              <p:cNvPr id="32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21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225" name="Group"/>
            <p:cNvGrpSpPr/>
            <p:nvPr/>
          </p:nvGrpSpPr>
          <p:grpSpPr>
            <a:xfrm flipH="1">
              <a:off x="0" y="1356782"/>
              <a:ext cx="1270000" cy="1270001"/>
              <a:chOff x="0" y="0"/>
              <a:chExt cx="1270000" cy="1270000"/>
            </a:xfrm>
          </p:grpSpPr>
          <p:sp>
            <p:nvSpPr>
              <p:cNvPr id="32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24" name="Group"/>
              <p:cNvGrpSpPr/>
              <p:nvPr/>
            </p:nvGrpSpPr>
            <p:grpSpPr>
              <a:xfrm flipH="1">
                <a:off x="47625" y="56900"/>
                <a:ext cx="1174751" cy="1156200"/>
                <a:chOff x="0" y="0"/>
                <a:chExt cx="1174749" cy="1156199"/>
              </a:xfrm>
            </p:grpSpPr>
            <p:pic>
              <p:nvPicPr>
                <p:cNvPr id="321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21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21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22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22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22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22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233" name="Group"/>
            <p:cNvGrpSpPr/>
            <p:nvPr/>
          </p:nvGrpSpPr>
          <p:grpSpPr>
            <a:xfrm flipH="1">
              <a:off x="0" y="4057648"/>
              <a:ext cx="1270000" cy="1270001"/>
              <a:chOff x="0" y="0"/>
              <a:chExt cx="1270000" cy="1270000"/>
            </a:xfrm>
          </p:grpSpPr>
          <p:sp>
            <p:nvSpPr>
              <p:cNvPr id="32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32" name="Group"/>
              <p:cNvGrpSpPr/>
              <p:nvPr/>
            </p:nvGrpSpPr>
            <p:grpSpPr>
              <a:xfrm>
                <a:off x="47624" y="74251"/>
                <a:ext cx="1174751" cy="1129000"/>
                <a:chOff x="0" y="0"/>
                <a:chExt cx="1174749" cy="1128998"/>
              </a:xfrm>
            </p:grpSpPr>
            <p:pic>
              <p:nvPicPr>
                <p:cNvPr id="322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22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22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23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23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240" name="Group"/>
            <p:cNvGrpSpPr/>
            <p:nvPr/>
          </p:nvGrpSpPr>
          <p:grpSpPr>
            <a:xfrm flipH="1">
              <a:off x="0" y="5414431"/>
              <a:ext cx="1270000" cy="1270001"/>
              <a:chOff x="0" y="0"/>
              <a:chExt cx="1270000" cy="1270000"/>
            </a:xfrm>
          </p:grpSpPr>
          <p:sp>
            <p:nvSpPr>
              <p:cNvPr id="32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39" name="Group"/>
              <p:cNvGrpSpPr/>
              <p:nvPr/>
            </p:nvGrpSpPr>
            <p:grpSpPr>
              <a:xfrm>
                <a:off x="47625" y="45767"/>
                <a:ext cx="1174751" cy="1178466"/>
                <a:chOff x="0" y="0"/>
                <a:chExt cx="1174750" cy="1178465"/>
              </a:xfrm>
            </p:grpSpPr>
            <p:pic>
              <p:nvPicPr>
                <p:cNvPr id="323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23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23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23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249" name="Group"/>
            <p:cNvGrpSpPr/>
            <p:nvPr/>
          </p:nvGrpSpPr>
          <p:grpSpPr>
            <a:xfrm flipH="1">
              <a:off x="0" y="2713565"/>
              <a:ext cx="1270000" cy="1270001"/>
              <a:chOff x="0" y="0"/>
              <a:chExt cx="1270000" cy="1270000"/>
            </a:xfrm>
          </p:grpSpPr>
          <p:sp>
            <p:nvSpPr>
              <p:cNvPr id="32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48" name="Group"/>
              <p:cNvGrpSpPr/>
              <p:nvPr/>
            </p:nvGrpSpPr>
            <p:grpSpPr>
              <a:xfrm>
                <a:off x="63500" y="30985"/>
                <a:ext cx="1111251" cy="1217225"/>
                <a:chOff x="0" y="0"/>
                <a:chExt cx="1111250" cy="1217223"/>
              </a:xfrm>
            </p:grpSpPr>
            <p:pic>
              <p:nvPicPr>
                <p:cNvPr id="324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24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24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24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24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24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296" name="Group"/>
          <p:cNvGrpSpPr/>
          <p:nvPr/>
        </p:nvGrpSpPr>
        <p:grpSpPr>
          <a:xfrm>
            <a:off x="11578348" y="171451"/>
            <a:ext cx="1270001" cy="9410698"/>
            <a:chOff x="0" y="0"/>
            <a:chExt cx="1270000" cy="9410696"/>
          </a:xfrm>
        </p:grpSpPr>
        <p:grpSp>
          <p:nvGrpSpPr>
            <p:cNvPr id="3255" name="Group"/>
            <p:cNvGrpSpPr/>
            <p:nvPr/>
          </p:nvGrpSpPr>
          <p:grpSpPr>
            <a:xfrm flipH="1">
              <a:off x="0" y="0"/>
              <a:ext cx="1270000" cy="1270000"/>
              <a:chOff x="0" y="0"/>
              <a:chExt cx="1270000" cy="1270000"/>
            </a:xfrm>
          </p:grpSpPr>
          <p:sp>
            <p:nvSpPr>
              <p:cNvPr id="32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54" name="Group"/>
              <p:cNvGrpSpPr/>
              <p:nvPr/>
            </p:nvGrpSpPr>
            <p:grpSpPr>
              <a:xfrm>
                <a:off x="46001" y="46001"/>
                <a:ext cx="1177998" cy="1177998"/>
                <a:chOff x="0" y="0"/>
                <a:chExt cx="1177997" cy="1177997"/>
              </a:xfrm>
            </p:grpSpPr>
            <p:pic>
              <p:nvPicPr>
                <p:cNvPr id="325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25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258" name="Group"/>
            <p:cNvGrpSpPr/>
            <p:nvPr/>
          </p:nvGrpSpPr>
          <p:grpSpPr>
            <a:xfrm flipH="1">
              <a:off x="0" y="6776780"/>
              <a:ext cx="1270000" cy="1270001"/>
              <a:chOff x="0" y="0"/>
              <a:chExt cx="1270000" cy="1270000"/>
            </a:xfrm>
          </p:grpSpPr>
          <p:sp>
            <p:nvSpPr>
              <p:cNvPr id="32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25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261" name="Group"/>
            <p:cNvGrpSpPr/>
            <p:nvPr/>
          </p:nvGrpSpPr>
          <p:grpSpPr>
            <a:xfrm flipH="1">
              <a:off x="0" y="8140696"/>
              <a:ext cx="1270000" cy="1270001"/>
              <a:chOff x="0" y="0"/>
              <a:chExt cx="1270000" cy="1270000"/>
            </a:xfrm>
          </p:grpSpPr>
          <p:sp>
            <p:nvSpPr>
              <p:cNvPr id="32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26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271" name="Group"/>
            <p:cNvGrpSpPr/>
            <p:nvPr/>
          </p:nvGrpSpPr>
          <p:grpSpPr>
            <a:xfrm flipH="1">
              <a:off x="0" y="1356782"/>
              <a:ext cx="1270000" cy="1270001"/>
              <a:chOff x="0" y="0"/>
              <a:chExt cx="1270000" cy="1270000"/>
            </a:xfrm>
          </p:grpSpPr>
          <p:sp>
            <p:nvSpPr>
              <p:cNvPr id="32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70" name="Group"/>
              <p:cNvGrpSpPr/>
              <p:nvPr/>
            </p:nvGrpSpPr>
            <p:grpSpPr>
              <a:xfrm flipH="1">
                <a:off x="47625" y="56900"/>
                <a:ext cx="1174751" cy="1156200"/>
                <a:chOff x="0" y="0"/>
                <a:chExt cx="1174749" cy="1156199"/>
              </a:xfrm>
            </p:grpSpPr>
            <p:pic>
              <p:nvPicPr>
                <p:cNvPr id="326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26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26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26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26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26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26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279" name="Group"/>
            <p:cNvGrpSpPr/>
            <p:nvPr/>
          </p:nvGrpSpPr>
          <p:grpSpPr>
            <a:xfrm flipH="1">
              <a:off x="0" y="4057648"/>
              <a:ext cx="1270000" cy="1270001"/>
              <a:chOff x="0" y="0"/>
              <a:chExt cx="1270000" cy="1270000"/>
            </a:xfrm>
          </p:grpSpPr>
          <p:sp>
            <p:nvSpPr>
              <p:cNvPr id="32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78" name="Group"/>
              <p:cNvGrpSpPr/>
              <p:nvPr/>
            </p:nvGrpSpPr>
            <p:grpSpPr>
              <a:xfrm>
                <a:off x="47624" y="74251"/>
                <a:ext cx="1174751" cy="1129000"/>
                <a:chOff x="0" y="0"/>
                <a:chExt cx="1174749" cy="1128998"/>
              </a:xfrm>
            </p:grpSpPr>
            <p:pic>
              <p:nvPicPr>
                <p:cNvPr id="327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27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27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27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27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286" name="Group"/>
            <p:cNvGrpSpPr/>
            <p:nvPr/>
          </p:nvGrpSpPr>
          <p:grpSpPr>
            <a:xfrm flipH="1">
              <a:off x="0" y="5414431"/>
              <a:ext cx="1270000" cy="1270001"/>
              <a:chOff x="0" y="0"/>
              <a:chExt cx="1270000" cy="1270000"/>
            </a:xfrm>
          </p:grpSpPr>
          <p:sp>
            <p:nvSpPr>
              <p:cNvPr id="32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85" name="Group"/>
              <p:cNvGrpSpPr/>
              <p:nvPr/>
            </p:nvGrpSpPr>
            <p:grpSpPr>
              <a:xfrm>
                <a:off x="47625" y="45767"/>
                <a:ext cx="1174751" cy="1178466"/>
                <a:chOff x="0" y="0"/>
                <a:chExt cx="1174750" cy="1178465"/>
              </a:xfrm>
            </p:grpSpPr>
            <p:pic>
              <p:nvPicPr>
                <p:cNvPr id="328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28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28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28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295" name="Group"/>
            <p:cNvGrpSpPr/>
            <p:nvPr/>
          </p:nvGrpSpPr>
          <p:grpSpPr>
            <a:xfrm flipH="1">
              <a:off x="0" y="2713565"/>
              <a:ext cx="1270000" cy="1270001"/>
              <a:chOff x="0" y="0"/>
              <a:chExt cx="1270000" cy="1270000"/>
            </a:xfrm>
          </p:grpSpPr>
          <p:sp>
            <p:nvSpPr>
              <p:cNvPr id="32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294" name="Group"/>
              <p:cNvGrpSpPr/>
              <p:nvPr/>
            </p:nvGrpSpPr>
            <p:grpSpPr>
              <a:xfrm>
                <a:off x="63500" y="30985"/>
                <a:ext cx="1111251" cy="1217225"/>
                <a:chOff x="0" y="0"/>
                <a:chExt cx="1111250" cy="1217223"/>
              </a:xfrm>
            </p:grpSpPr>
            <p:pic>
              <p:nvPicPr>
                <p:cNvPr id="328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28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29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29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29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29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307" name="Group"/>
          <p:cNvGrpSpPr/>
          <p:nvPr/>
        </p:nvGrpSpPr>
        <p:grpSpPr>
          <a:xfrm>
            <a:off x="9342863" y="3617924"/>
            <a:ext cx="788538" cy="2517752"/>
            <a:chOff x="0" y="0"/>
            <a:chExt cx="788537" cy="2517750"/>
          </a:xfrm>
        </p:grpSpPr>
        <p:pic>
          <p:nvPicPr>
            <p:cNvPr id="3297" name="Image" descr="Image"/>
            <p:cNvPicPr>
              <a:picLocks noChangeAspect="1"/>
            </p:cNvPicPr>
            <p:nvPr/>
          </p:nvPicPr>
          <p:blipFill>
            <a:blip r:embed="rId8">
              <a:extLst/>
            </a:blip>
            <a:stretch>
              <a:fillRect/>
            </a:stretch>
          </p:blipFill>
          <p:spPr>
            <a:xfrm>
              <a:off x="24686" y="1049342"/>
              <a:ext cx="329907" cy="471295"/>
            </a:xfrm>
            <a:prstGeom prst="rect">
              <a:avLst/>
            </a:prstGeom>
            <a:ln w="12700" cap="flat">
              <a:noFill/>
              <a:miter lim="400000"/>
            </a:ln>
            <a:effectLst/>
          </p:spPr>
        </p:pic>
        <p:pic>
          <p:nvPicPr>
            <p:cNvPr id="3298" name="Image" descr="Image"/>
            <p:cNvPicPr>
              <a:picLocks noChangeAspect="1"/>
            </p:cNvPicPr>
            <p:nvPr/>
          </p:nvPicPr>
          <p:blipFill>
            <a:blip r:embed="rId9">
              <a:extLst/>
            </a:blip>
            <a:stretch>
              <a:fillRect/>
            </a:stretch>
          </p:blipFill>
          <p:spPr>
            <a:xfrm>
              <a:off x="0" y="0"/>
              <a:ext cx="379279" cy="501190"/>
            </a:xfrm>
            <a:prstGeom prst="rect">
              <a:avLst/>
            </a:prstGeom>
            <a:ln w="12700" cap="flat">
              <a:noFill/>
              <a:miter lim="400000"/>
            </a:ln>
            <a:effectLst/>
          </p:spPr>
        </p:pic>
        <p:pic>
          <p:nvPicPr>
            <p:cNvPr id="3299" name="Image" descr="Image"/>
            <p:cNvPicPr>
              <a:picLocks noChangeAspect="1"/>
            </p:cNvPicPr>
            <p:nvPr/>
          </p:nvPicPr>
          <p:blipFill>
            <a:blip r:embed="rId10">
              <a:extLst/>
            </a:blip>
            <a:stretch>
              <a:fillRect/>
            </a:stretch>
          </p:blipFill>
          <p:spPr>
            <a:xfrm>
              <a:off x="418372" y="801"/>
              <a:ext cx="346561" cy="499588"/>
            </a:xfrm>
            <a:prstGeom prst="rect">
              <a:avLst/>
            </a:prstGeom>
            <a:ln w="12700" cap="flat">
              <a:noFill/>
              <a:miter lim="400000"/>
            </a:ln>
            <a:effectLst/>
          </p:spPr>
        </p:pic>
        <p:pic>
          <p:nvPicPr>
            <p:cNvPr id="3300" name="Image" descr="Image"/>
            <p:cNvPicPr>
              <a:picLocks noChangeAspect="1"/>
            </p:cNvPicPr>
            <p:nvPr/>
          </p:nvPicPr>
          <p:blipFill>
            <a:blip r:embed="rId11">
              <a:extLst/>
            </a:blip>
            <a:stretch>
              <a:fillRect/>
            </a:stretch>
          </p:blipFill>
          <p:spPr>
            <a:xfrm>
              <a:off x="440032" y="1584342"/>
              <a:ext cx="303242" cy="432783"/>
            </a:xfrm>
            <a:prstGeom prst="rect">
              <a:avLst/>
            </a:prstGeom>
            <a:ln w="12700" cap="flat">
              <a:noFill/>
              <a:miter lim="400000"/>
            </a:ln>
            <a:effectLst/>
          </p:spPr>
        </p:pic>
        <p:pic>
          <p:nvPicPr>
            <p:cNvPr id="3301" name="Image" descr="Image"/>
            <p:cNvPicPr>
              <a:picLocks noChangeAspect="1"/>
            </p:cNvPicPr>
            <p:nvPr/>
          </p:nvPicPr>
          <p:blipFill>
            <a:blip r:embed="rId12">
              <a:extLst/>
            </a:blip>
            <a:stretch>
              <a:fillRect/>
            </a:stretch>
          </p:blipFill>
          <p:spPr>
            <a:xfrm>
              <a:off x="5771" y="529370"/>
              <a:ext cx="367737" cy="491792"/>
            </a:xfrm>
            <a:prstGeom prst="rect">
              <a:avLst/>
            </a:prstGeom>
            <a:ln w="12700" cap="flat">
              <a:noFill/>
              <a:miter lim="400000"/>
            </a:ln>
            <a:effectLst/>
          </p:spPr>
        </p:pic>
        <p:pic>
          <p:nvPicPr>
            <p:cNvPr id="3302" name="Image" descr="Image"/>
            <p:cNvPicPr>
              <a:picLocks noChangeAspect="1"/>
            </p:cNvPicPr>
            <p:nvPr/>
          </p:nvPicPr>
          <p:blipFill>
            <a:blip r:embed="rId13">
              <a:extLst/>
            </a:blip>
            <a:stretch>
              <a:fillRect/>
            </a:stretch>
          </p:blipFill>
          <p:spPr>
            <a:xfrm>
              <a:off x="454305" y="1039093"/>
              <a:ext cx="274695" cy="491792"/>
            </a:xfrm>
            <a:prstGeom prst="rect">
              <a:avLst/>
            </a:prstGeom>
            <a:ln w="12700" cap="flat">
              <a:noFill/>
              <a:miter lim="400000"/>
            </a:ln>
            <a:effectLst/>
          </p:spPr>
        </p:pic>
        <p:pic>
          <p:nvPicPr>
            <p:cNvPr id="3303" name="Image" descr="Image"/>
            <p:cNvPicPr>
              <a:picLocks noChangeAspect="1"/>
            </p:cNvPicPr>
            <p:nvPr/>
          </p:nvPicPr>
          <p:blipFill>
            <a:blip r:embed="rId14">
              <a:extLst/>
            </a:blip>
            <a:stretch>
              <a:fillRect/>
            </a:stretch>
          </p:blipFill>
          <p:spPr>
            <a:xfrm>
              <a:off x="32354" y="1548816"/>
              <a:ext cx="314570" cy="491792"/>
            </a:xfrm>
            <a:prstGeom prst="rect">
              <a:avLst/>
            </a:prstGeom>
            <a:ln w="12700" cap="flat">
              <a:noFill/>
              <a:miter lim="400000"/>
            </a:ln>
            <a:effectLst/>
          </p:spPr>
        </p:pic>
        <p:pic>
          <p:nvPicPr>
            <p:cNvPr id="3304" name="Image" descr="Image"/>
            <p:cNvPicPr>
              <a:picLocks noChangeAspect="1"/>
            </p:cNvPicPr>
            <p:nvPr/>
          </p:nvPicPr>
          <p:blipFill>
            <a:blip r:embed="rId15">
              <a:extLst/>
            </a:blip>
            <a:stretch>
              <a:fillRect/>
            </a:stretch>
          </p:blipFill>
          <p:spPr>
            <a:xfrm>
              <a:off x="395069" y="2070582"/>
              <a:ext cx="393167" cy="445376"/>
            </a:xfrm>
            <a:prstGeom prst="rect">
              <a:avLst/>
            </a:prstGeom>
            <a:ln w="12700" cap="flat">
              <a:noFill/>
              <a:miter lim="400000"/>
            </a:ln>
            <a:effectLst/>
          </p:spPr>
        </p:pic>
        <p:pic>
          <p:nvPicPr>
            <p:cNvPr id="3305" name="Image" descr="Image"/>
            <p:cNvPicPr>
              <a:picLocks noChangeAspect="1"/>
            </p:cNvPicPr>
            <p:nvPr/>
          </p:nvPicPr>
          <p:blipFill>
            <a:blip r:embed="rId14">
              <a:extLst/>
            </a:blip>
            <a:stretch>
              <a:fillRect/>
            </a:stretch>
          </p:blipFill>
          <p:spPr>
            <a:xfrm>
              <a:off x="46052" y="2068788"/>
              <a:ext cx="287175" cy="448963"/>
            </a:xfrm>
            <a:prstGeom prst="rect">
              <a:avLst/>
            </a:prstGeom>
            <a:ln w="12700" cap="flat">
              <a:noFill/>
              <a:miter lim="400000"/>
            </a:ln>
            <a:effectLst/>
          </p:spPr>
        </p:pic>
        <p:pic>
          <p:nvPicPr>
            <p:cNvPr id="3306" name="Image" descr="Image"/>
            <p:cNvPicPr>
              <a:picLocks noChangeAspect="1"/>
            </p:cNvPicPr>
            <p:nvPr/>
          </p:nvPicPr>
          <p:blipFill>
            <a:blip r:embed="rId16">
              <a:extLst/>
            </a:blip>
            <a:stretch>
              <a:fillRect/>
            </a:stretch>
          </p:blipFill>
          <p:spPr>
            <a:xfrm>
              <a:off x="394767" y="529370"/>
              <a:ext cx="393771" cy="491792"/>
            </a:xfrm>
            <a:prstGeom prst="rect">
              <a:avLst/>
            </a:prstGeom>
            <a:ln w="12700" cap="flat">
              <a:noFill/>
              <a:miter lim="400000"/>
            </a:ln>
            <a:effectLst/>
          </p:spPr>
        </p:pic>
      </p:grpSp>
      <p:grpSp>
        <p:nvGrpSpPr>
          <p:cNvPr id="3328" name="Group"/>
          <p:cNvGrpSpPr/>
          <p:nvPr/>
        </p:nvGrpSpPr>
        <p:grpSpPr>
          <a:xfrm>
            <a:off x="1391130" y="4286488"/>
            <a:ext cx="2287413" cy="2401123"/>
            <a:chOff x="0" y="0"/>
            <a:chExt cx="2287411" cy="2401121"/>
          </a:xfrm>
        </p:grpSpPr>
        <p:pic>
          <p:nvPicPr>
            <p:cNvPr id="3308"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3309"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3310"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3311"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3312"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3313"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3314"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3315"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3316"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3317"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3318"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3319"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3320"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3321" name="Image" descr="Image"/>
            <p:cNvPicPr>
              <a:picLocks noChangeAspect="1"/>
            </p:cNvPicPr>
            <p:nvPr/>
          </p:nvPicPr>
          <p:blipFill>
            <a:blip r:embed="rId9">
              <a:extLst/>
            </a:blip>
            <a:stretch>
              <a:fillRect/>
            </a:stretch>
          </p:blipFill>
          <p:spPr>
            <a:xfrm>
              <a:off x="1137119" y="549259"/>
              <a:ext cx="363560" cy="480419"/>
            </a:xfrm>
            <a:prstGeom prst="rect">
              <a:avLst/>
            </a:prstGeom>
            <a:ln w="12700" cap="flat">
              <a:noFill/>
              <a:miter lim="400000"/>
            </a:ln>
            <a:effectLst/>
          </p:spPr>
        </p:pic>
        <p:pic>
          <p:nvPicPr>
            <p:cNvPr id="3322"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3323"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3324"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3325"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3326" name="Image" descr="Image"/>
            <p:cNvPicPr>
              <a:picLocks noChangeAspect="1"/>
            </p:cNvPicPr>
            <p:nvPr/>
          </p:nvPicPr>
          <p:blipFill>
            <a:blip r:embed="rId8">
              <a:extLst/>
            </a:blip>
            <a:stretch>
              <a:fillRect/>
            </a:stretch>
          </p:blipFill>
          <p:spPr>
            <a:xfrm>
              <a:off x="407231" y="1393621"/>
              <a:ext cx="342420" cy="489170"/>
            </a:xfrm>
            <a:prstGeom prst="rect">
              <a:avLst/>
            </a:prstGeom>
            <a:ln w="12700" cap="flat">
              <a:noFill/>
              <a:miter lim="400000"/>
            </a:ln>
            <a:effectLst/>
          </p:spPr>
        </p:pic>
        <p:pic>
          <p:nvPicPr>
            <p:cNvPr id="3327"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33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33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380" name="Group"/>
          <p:cNvGrpSpPr/>
          <p:nvPr/>
        </p:nvGrpSpPr>
        <p:grpSpPr>
          <a:xfrm>
            <a:off x="143751" y="171451"/>
            <a:ext cx="1270001" cy="9410697"/>
            <a:chOff x="0" y="0"/>
            <a:chExt cx="1270000" cy="9410696"/>
          </a:xfrm>
        </p:grpSpPr>
        <p:grpSp>
          <p:nvGrpSpPr>
            <p:cNvPr id="3339" name="Group"/>
            <p:cNvGrpSpPr/>
            <p:nvPr/>
          </p:nvGrpSpPr>
          <p:grpSpPr>
            <a:xfrm flipH="1">
              <a:off x="0" y="0"/>
              <a:ext cx="1270000" cy="1270000"/>
              <a:chOff x="0" y="0"/>
              <a:chExt cx="1270000" cy="1270000"/>
            </a:xfrm>
          </p:grpSpPr>
          <p:sp>
            <p:nvSpPr>
              <p:cNvPr id="33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38" name="Group"/>
              <p:cNvGrpSpPr/>
              <p:nvPr/>
            </p:nvGrpSpPr>
            <p:grpSpPr>
              <a:xfrm>
                <a:off x="46001" y="46001"/>
                <a:ext cx="1177998" cy="1177998"/>
                <a:chOff x="0" y="0"/>
                <a:chExt cx="1177997" cy="1177997"/>
              </a:xfrm>
            </p:grpSpPr>
            <p:pic>
              <p:nvPicPr>
                <p:cNvPr id="333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33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342" name="Group"/>
            <p:cNvGrpSpPr/>
            <p:nvPr/>
          </p:nvGrpSpPr>
          <p:grpSpPr>
            <a:xfrm flipH="1">
              <a:off x="0" y="6776780"/>
              <a:ext cx="1270000" cy="1270001"/>
              <a:chOff x="0" y="0"/>
              <a:chExt cx="1270000" cy="1270000"/>
            </a:xfrm>
          </p:grpSpPr>
          <p:sp>
            <p:nvSpPr>
              <p:cNvPr id="33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4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345" name="Group"/>
            <p:cNvGrpSpPr/>
            <p:nvPr/>
          </p:nvGrpSpPr>
          <p:grpSpPr>
            <a:xfrm flipH="1">
              <a:off x="0" y="8140696"/>
              <a:ext cx="1270000" cy="1270001"/>
              <a:chOff x="0" y="0"/>
              <a:chExt cx="1270000" cy="1270000"/>
            </a:xfrm>
          </p:grpSpPr>
          <p:sp>
            <p:nvSpPr>
              <p:cNvPr id="33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4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355" name="Group"/>
            <p:cNvGrpSpPr/>
            <p:nvPr/>
          </p:nvGrpSpPr>
          <p:grpSpPr>
            <a:xfrm flipH="1">
              <a:off x="0" y="1356782"/>
              <a:ext cx="1270000" cy="1270001"/>
              <a:chOff x="0" y="0"/>
              <a:chExt cx="1270000" cy="1270000"/>
            </a:xfrm>
          </p:grpSpPr>
          <p:sp>
            <p:nvSpPr>
              <p:cNvPr id="33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54" name="Group"/>
              <p:cNvGrpSpPr/>
              <p:nvPr/>
            </p:nvGrpSpPr>
            <p:grpSpPr>
              <a:xfrm flipH="1">
                <a:off x="47625" y="56900"/>
                <a:ext cx="1174751" cy="1156200"/>
                <a:chOff x="0" y="0"/>
                <a:chExt cx="1174749" cy="1156199"/>
              </a:xfrm>
            </p:grpSpPr>
            <p:pic>
              <p:nvPicPr>
                <p:cNvPr id="334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34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34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35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35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35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35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363" name="Group"/>
            <p:cNvGrpSpPr/>
            <p:nvPr/>
          </p:nvGrpSpPr>
          <p:grpSpPr>
            <a:xfrm flipH="1">
              <a:off x="0" y="4057648"/>
              <a:ext cx="1270000" cy="1270001"/>
              <a:chOff x="0" y="0"/>
              <a:chExt cx="1270000" cy="1270000"/>
            </a:xfrm>
          </p:grpSpPr>
          <p:sp>
            <p:nvSpPr>
              <p:cNvPr id="33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62" name="Group"/>
              <p:cNvGrpSpPr/>
              <p:nvPr/>
            </p:nvGrpSpPr>
            <p:grpSpPr>
              <a:xfrm>
                <a:off x="47624" y="74251"/>
                <a:ext cx="1174751" cy="1129000"/>
                <a:chOff x="0" y="0"/>
                <a:chExt cx="1174749" cy="1128998"/>
              </a:xfrm>
            </p:grpSpPr>
            <p:pic>
              <p:nvPicPr>
                <p:cNvPr id="335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35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35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36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36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370" name="Group"/>
            <p:cNvGrpSpPr/>
            <p:nvPr/>
          </p:nvGrpSpPr>
          <p:grpSpPr>
            <a:xfrm flipH="1">
              <a:off x="0" y="5414431"/>
              <a:ext cx="1270000" cy="1270001"/>
              <a:chOff x="0" y="0"/>
              <a:chExt cx="1270000" cy="1270000"/>
            </a:xfrm>
          </p:grpSpPr>
          <p:sp>
            <p:nvSpPr>
              <p:cNvPr id="33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69" name="Group"/>
              <p:cNvGrpSpPr/>
              <p:nvPr/>
            </p:nvGrpSpPr>
            <p:grpSpPr>
              <a:xfrm>
                <a:off x="47625" y="45767"/>
                <a:ext cx="1174751" cy="1178466"/>
                <a:chOff x="0" y="0"/>
                <a:chExt cx="1174750" cy="1178465"/>
              </a:xfrm>
            </p:grpSpPr>
            <p:pic>
              <p:nvPicPr>
                <p:cNvPr id="336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36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36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36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379" name="Group"/>
            <p:cNvGrpSpPr/>
            <p:nvPr/>
          </p:nvGrpSpPr>
          <p:grpSpPr>
            <a:xfrm flipH="1">
              <a:off x="0" y="2713565"/>
              <a:ext cx="1270000" cy="1270001"/>
              <a:chOff x="0" y="0"/>
              <a:chExt cx="1270000" cy="1270000"/>
            </a:xfrm>
          </p:grpSpPr>
          <p:sp>
            <p:nvSpPr>
              <p:cNvPr id="33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78" name="Group"/>
              <p:cNvGrpSpPr/>
              <p:nvPr/>
            </p:nvGrpSpPr>
            <p:grpSpPr>
              <a:xfrm>
                <a:off x="63500" y="30985"/>
                <a:ext cx="1111251" cy="1217225"/>
                <a:chOff x="0" y="0"/>
                <a:chExt cx="1111250" cy="1217223"/>
              </a:xfrm>
            </p:grpSpPr>
            <p:pic>
              <p:nvPicPr>
                <p:cNvPr id="337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37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37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37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37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37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426" name="Group"/>
          <p:cNvGrpSpPr/>
          <p:nvPr/>
        </p:nvGrpSpPr>
        <p:grpSpPr>
          <a:xfrm>
            <a:off x="11578348" y="171451"/>
            <a:ext cx="1270001" cy="9410698"/>
            <a:chOff x="0" y="0"/>
            <a:chExt cx="1270000" cy="9410696"/>
          </a:xfrm>
        </p:grpSpPr>
        <p:grpSp>
          <p:nvGrpSpPr>
            <p:cNvPr id="3385" name="Group"/>
            <p:cNvGrpSpPr/>
            <p:nvPr/>
          </p:nvGrpSpPr>
          <p:grpSpPr>
            <a:xfrm flipH="1">
              <a:off x="0" y="0"/>
              <a:ext cx="1270000" cy="1270000"/>
              <a:chOff x="0" y="0"/>
              <a:chExt cx="1270000" cy="1270000"/>
            </a:xfrm>
          </p:grpSpPr>
          <p:sp>
            <p:nvSpPr>
              <p:cNvPr id="33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384" name="Group"/>
              <p:cNvGrpSpPr/>
              <p:nvPr/>
            </p:nvGrpSpPr>
            <p:grpSpPr>
              <a:xfrm>
                <a:off x="46001" y="46001"/>
                <a:ext cx="1177998" cy="1177998"/>
                <a:chOff x="0" y="0"/>
                <a:chExt cx="1177997" cy="1177997"/>
              </a:xfrm>
            </p:grpSpPr>
            <p:pic>
              <p:nvPicPr>
                <p:cNvPr id="338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38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388" name="Group"/>
            <p:cNvGrpSpPr/>
            <p:nvPr/>
          </p:nvGrpSpPr>
          <p:grpSpPr>
            <a:xfrm flipH="1">
              <a:off x="0" y="6776780"/>
              <a:ext cx="1270000" cy="1270001"/>
              <a:chOff x="0" y="0"/>
              <a:chExt cx="1270000" cy="1270000"/>
            </a:xfrm>
          </p:grpSpPr>
          <p:sp>
            <p:nvSpPr>
              <p:cNvPr id="33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8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391" name="Group"/>
            <p:cNvGrpSpPr/>
            <p:nvPr/>
          </p:nvGrpSpPr>
          <p:grpSpPr>
            <a:xfrm flipH="1">
              <a:off x="0" y="8140696"/>
              <a:ext cx="1270000" cy="1270001"/>
              <a:chOff x="0" y="0"/>
              <a:chExt cx="1270000" cy="1270000"/>
            </a:xfrm>
          </p:grpSpPr>
          <p:sp>
            <p:nvSpPr>
              <p:cNvPr id="33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39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401" name="Group"/>
            <p:cNvGrpSpPr/>
            <p:nvPr/>
          </p:nvGrpSpPr>
          <p:grpSpPr>
            <a:xfrm flipH="1">
              <a:off x="0" y="1356782"/>
              <a:ext cx="1270000" cy="1270001"/>
              <a:chOff x="0" y="0"/>
              <a:chExt cx="1270000" cy="1270000"/>
            </a:xfrm>
          </p:grpSpPr>
          <p:sp>
            <p:nvSpPr>
              <p:cNvPr id="33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00" name="Group"/>
              <p:cNvGrpSpPr/>
              <p:nvPr/>
            </p:nvGrpSpPr>
            <p:grpSpPr>
              <a:xfrm flipH="1">
                <a:off x="47625" y="56900"/>
                <a:ext cx="1174751" cy="1156200"/>
                <a:chOff x="0" y="0"/>
                <a:chExt cx="1174749" cy="1156199"/>
              </a:xfrm>
            </p:grpSpPr>
            <p:pic>
              <p:nvPicPr>
                <p:cNvPr id="339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39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39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39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39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39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39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409" name="Group"/>
            <p:cNvGrpSpPr/>
            <p:nvPr/>
          </p:nvGrpSpPr>
          <p:grpSpPr>
            <a:xfrm flipH="1">
              <a:off x="0" y="4057648"/>
              <a:ext cx="1270000" cy="1270001"/>
              <a:chOff x="0" y="0"/>
              <a:chExt cx="1270000" cy="1270000"/>
            </a:xfrm>
          </p:grpSpPr>
          <p:sp>
            <p:nvSpPr>
              <p:cNvPr id="34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08" name="Group"/>
              <p:cNvGrpSpPr/>
              <p:nvPr/>
            </p:nvGrpSpPr>
            <p:grpSpPr>
              <a:xfrm>
                <a:off x="47624" y="74251"/>
                <a:ext cx="1174751" cy="1129000"/>
                <a:chOff x="0" y="0"/>
                <a:chExt cx="1174749" cy="1128998"/>
              </a:xfrm>
            </p:grpSpPr>
            <p:pic>
              <p:nvPicPr>
                <p:cNvPr id="340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40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40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40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40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416" name="Group"/>
            <p:cNvGrpSpPr/>
            <p:nvPr/>
          </p:nvGrpSpPr>
          <p:grpSpPr>
            <a:xfrm flipH="1">
              <a:off x="0" y="5414431"/>
              <a:ext cx="1270000" cy="1270001"/>
              <a:chOff x="0" y="0"/>
              <a:chExt cx="1270000" cy="1270000"/>
            </a:xfrm>
          </p:grpSpPr>
          <p:sp>
            <p:nvSpPr>
              <p:cNvPr id="34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15" name="Group"/>
              <p:cNvGrpSpPr/>
              <p:nvPr/>
            </p:nvGrpSpPr>
            <p:grpSpPr>
              <a:xfrm>
                <a:off x="47625" y="45767"/>
                <a:ext cx="1174751" cy="1178466"/>
                <a:chOff x="0" y="0"/>
                <a:chExt cx="1174750" cy="1178465"/>
              </a:xfrm>
            </p:grpSpPr>
            <p:pic>
              <p:nvPicPr>
                <p:cNvPr id="341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41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41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41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425" name="Group"/>
            <p:cNvGrpSpPr/>
            <p:nvPr/>
          </p:nvGrpSpPr>
          <p:grpSpPr>
            <a:xfrm flipH="1">
              <a:off x="0" y="2713565"/>
              <a:ext cx="1270000" cy="1270001"/>
              <a:chOff x="0" y="0"/>
              <a:chExt cx="1270000" cy="1270000"/>
            </a:xfrm>
          </p:grpSpPr>
          <p:sp>
            <p:nvSpPr>
              <p:cNvPr id="34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24" name="Group"/>
              <p:cNvGrpSpPr/>
              <p:nvPr/>
            </p:nvGrpSpPr>
            <p:grpSpPr>
              <a:xfrm>
                <a:off x="63500" y="30985"/>
                <a:ext cx="1111251" cy="1217225"/>
                <a:chOff x="0" y="0"/>
                <a:chExt cx="1111250" cy="1217223"/>
              </a:xfrm>
            </p:grpSpPr>
            <p:pic>
              <p:nvPicPr>
                <p:cNvPr id="341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41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42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42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42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42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438" name="Group"/>
          <p:cNvGrpSpPr/>
          <p:nvPr/>
        </p:nvGrpSpPr>
        <p:grpSpPr>
          <a:xfrm>
            <a:off x="9800052" y="4452967"/>
            <a:ext cx="1677325" cy="2068165"/>
            <a:chOff x="0" y="0"/>
            <a:chExt cx="1677323" cy="2068164"/>
          </a:xfrm>
        </p:grpSpPr>
        <p:pic>
          <p:nvPicPr>
            <p:cNvPr id="3427" name="Image" descr="Image"/>
            <p:cNvPicPr>
              <a:picLocks noChangeAspect="1"/>
            </p:cNvPicPr>
            <p:nvPr/>
          </p:nvPicPr>
          <p:blipFill>
            <a:blip r:embed="rId8">
              <a:extLst/>
            </a:blip>
            <a:stretch>
              <a:fillRect/>
            </a:stretch>
          </p:blipFill>
          <p:spPr>
            <a:xfrm>
              <a:off x="959511" y="1620995"/>
              <a:ext cx="393167" cy="445376"/>
            </a:xfrm>
            <a:prstGeom prst="rect">
              <a:avLst/>
            </a:prstGeom>
            <a:ln w="12700" cap="flat">
              <a:noFill/>
              <a:miter lim="400000"/>
            </a:ln>
            <a:effectLst/>
          </p:spPr>
        </p:pic>
        <p:pic>
          <p:nvPicPr>
            <p:cNvPr id="3428" name="Image" descr="Image"/>
            <p:cNvPicPr>
              <a:picLocks noChangeAspect="1"/>
            </p:cNvPicPr>
            <p:nvPr/>
          </p:nvPicPr>
          <p:blipFill>
            <a:blip r:embed="rId9">
              <a:extLst/>
            </a:blip>
            <a:stretch>
              <a:fillRect/>
            </a:stretch>
          </p:blipFill>
          <p:spPr>
            <a:xfrm>
              <a:off x="1390149" y="1619202"/>
              <a:ext cx="287175" cy="448963"/>
            </a:xfrm>
            <a:prstGeom prst="rect">
              <a:avLst/>
            </a:prstGeom>
            <a:ln w="12700" cap="flat">
              <a:noFill/>
              <a:miter lim="400000"/>
            </a:ln>
            <a:effectLst/>
          </p:spPr>
        </p:pic>
        <p:grpSp>
          <p:nvGrpSpPr>
            <p:cNvPr id="3437" name="Group"/>
            <p:cNvGrpSpPr/>
            <p:nvPr/>
          </p:nvGrpSpPr>
          <p:grpSpPr>
            <a:xfrm>
              <a:off x="-1" y="0"/>
              <a:ext cx="1643526" cy="1095656"/>
              <a:chOff x="0" y="0"/>
              <a:chExt cx="1643524" cy="1095655"/>
            </a:xfrm>
          </p:grpSpPr>
          <p:pic>
            <p:nvPicPr>
              <p:cNvPr id="3429" name="Image" descr="Image"/>
              <p:cNvPicPr>
                <a:picLocks noChangeAspect="1"/>
              </p:cNvPicPr>
              <p:nvPr/>
            </p:nvPicPr>
            <p:blipFill>
              <a:blip r:embed="rId10">
                <a:extLst/>
              </a:blip>
              <a:stretch>
                <a:fillRect/>
              </a:stretch>
            </p:blipFill>
            <p:spPr>
              <a:xfrm>
                <a:off x="142295" y="10248"/>
                <a:ext cx="329907" cy="471295"/>
              </a:xfrm>
              <a:prstGeom prst="rect">
                <a:avLst/>
              </a:prstGeom>
              <a:ln w="12700" cap="flat">
                <a:noFill/>
                <a:miter lim="400000"/>
              </a:ln>
              <a:effectLst/>
            </p:spPr>
          </p:pic>
          <p:pic>
            <p:nvPicPr>
              <p:cNvPr id="3430" name="Image" descr="Image"/>
              <p:cNvPicPr>
                <a:picLocks noChangeAspect="1"/>
              </p:cNvPicPr>
              <p:nvPr/>
            </p:nvPicPr>
            <p:blipFill>
              <a:blip r:embed="rId11">
                <a:extLst/>
              </a:blip>
              <a:stretch>
                <a:fillRect/>
              </a:stretch>
            </p:blipFill>
            <p:spPr>
              <a:xfrm>
                <a:off x="864280" y="594465"/>
                <a:ext cx="379280" cy="501191"/>
              </a:xfrm>
              <a:prstGeom prst="rect">
                <a:avLst/>
              </a:prstGeom>
              <a:ln w="12700" cap="flat">
                <a:noFill/>
                <a:miter lim="400000"/>
              </a:ln>
              <a:effectLst/>
            </p:spPr>
          </p:pic>
          <p:pic>
            <p:nvPicPr>
              <p:cNvPr id="3431" name="Image" descr="Image"/>
              <p:cNvPicPr>
                <a:picLocks noChangeAspect="1"/>
              </p:cNvPicPr>
              <p:nvPr/>
            </p:nvPicPr>
            <p:blipFill>
              <a:blip r:embed="rId12">
                <a:extLst/>
              </a:blip>
              <a:stretch>
                <a:fillRect/>
              </a:stretch>
            </p:blipFill>
            <p:spPr>
              <a:xfrm>
                <a:off x="428566" y="595266"/>
                <a:ext cx="346562" cy="499589"/>
              </a:xfrm>
              <a:prstGeom prst="rect">
                <a:avLst/>
              </a:prstGeom>
              <a:ln w="12700" cap="flat">
                <a:noFill/>
                <a:miter lim="400000"/>
              </a:ln>
              <a:effectLst/>
            </p:spPr>
          </p:pic>
          <p:pic>
            <p:nvPicPr>
              <p:cNvPr id="3432" name="Image" descr="Image"/>
              <p:cNvPicPr>
                <a:picLocks noChangeAspect="1"/>
              </p:cNvPicPr>
              <p:nvPr/>
            </p:nvPicPr>
            <p:blipFill>
              <a:blip r:embed="rId13">
                <a:extLst/>
              </a:blip>
              <a:stretch>
                <a:fillRect/>
              </a:stretch>
            </p:blipFill>
            <p:spPr>
              <a:xfrm>
                <a:off x="547419" y="29504"/>
                <a:ext cx="303241" cy="432783"/>
              </a:xfrm>
              <a:prstGeom prst="rect">
                <a:avLst/>
              </a:prstGeom>
              <a:ln w="12700" cap="flat">
                <a:noFill/>
                <a:miter lim="400000"/>
              </a:ln>
              <a:effectLst/>
            </p:spPr>
          </p:pic>
          <p:pic>
            <p:nvPicPr>
              <p:cNvPr id="3433" name="Image" descr="Image"/>
              <p:cNvPicPr>
                <a:picLocks noChangeAspect="1"/>
              </p:cNvPicPr>
              <p:nvPr/>
            </p:nvPicPr>
            <p:blipFill>
              <a:blip r:embed="rId14">
                <a:extLst/>
              </a:blip>
              <a:stretch>
                <a:fillRect/>
              </a:stretch>
            </p:blipFill>
            <p:spPr>
              <a:xfrm>
                <a:off x="1275788" y="0"/>
                <a:ext cx="367736" cy="491792"/>
              </a:xfrm>
              <a:prstGeom prst="rect">
                <a:avLst/>
              </a:prstGeom>
              <a:ln w="12700" cap="flat">
                <a:noFill/>
                <a:miter lim="400000"/>
              </a:ln>
              <a:effectLst/>
            </p:spPr>
          </p:pic>
          <p:pic>
            <p:nvPicPr>
              <p:cNvPr id="3434" name="Image" descr="Image"/>
              <p:cNvPicPr>
                <a:picLocks noChangeAspect="1"/>
              </p:cNvPicPr>
              <p:nvPr/>
            </p:nvPicPr>
            <p:blipFill>
              <a:blip r:embed="rId15">
                <a:extLst/>
              </a:blip>
              <a:stretch>
                <a:fillRect/>
              </a:stretch>
            </p:blipFill>
            <p:spPr>
              <a:xfrm>
                <a:off x="925876" y="0"/>
                <a:ext cx="274695" cy="491792"/>
              </a:xfrm>
              <a:prstGeom prst="rect">
                <a:avLst/>
              </a:prstGeom>
              <a:ln w="12700" cap="flat">
                <a:noFill/>
                <a:miter lim="400000"/>
              </a:ln>
              <a:effectLst/>
            </p:spPr>
          </p:pic>
          <p:pic>
            <p:nvPicPr>
              <p:cNvPr id="3435" name="Image" descr="Image"/>
              <p:cNvPicPr>
                <a:picLocks noChangeAspect="1"/>
              </p:cNvPicPr>
              <p:nvPr/>
            </p:nvPicPr>
            <p:blipFill>
              <a:blip r:embed="rId9">
                <a:extLst/>
              </a:blip>
              <a:stretch>
                <a:fillRect/>
              </a:stretch>
            </p:blipFill>
            <p:spPr>
              <a:xfrm>
                <a:off x="1328955" y="599164"/>
                <a:ext cx="314570" cy="491792"/>
              </a:xfrm>
              <a:prstGeom prst="rect">
                <a:avLst/>
              </a:prstGeom>
              <a:ln w="12700" cap="flat">
                <a:noFill/>
                <a:miter lim="400000"/>
              </a:ln>
              <a:effectLst/>
            </p:spPr>
          </p:pic>
          <p:pic>
            <p:nvPicPr>
              <p:cNvPr id="3436" name="Image" descr="Image"/>
              <p:cNvPicPr>
                <a:picLocks noChangeAspect="1"/>
              </p:cNvPicPr>
              <p:nvPr/>
            </p:nvPicPr>
            <p:blipFill>
              <a:blip r:embed="rId16">
                <a:extLst/>
              </a:blip>
              <a:stretch>
                <a:fillRect/>
              </a:stretch>
            </p:blipFill>
            <p:spPr>
              <a:xfrm>
                <a:off x="0" y="599164"/>
                <a:ext cx="393771" cy="491792"/>
              </a:xfrm>
              <a:prstGeom prst="rect">
                <a:avLst/>
              </a:prstGeom>
              <a:ln w="12700" cap="flat">
                <a:noFill/>
                <a:miter lim="400000"/>
              </a:ln>
              <a:effectLst/>
            </p:spPr>
          </p:pic>
        </p:grpSp>
      </p:grpSp>
      <p:grpSp>
        <p:nvGrpSpPr>
          <p:cNvPr id="3459" name="Group"/>
          <p:cNvGrpSpPr/>
          <p:nvPr/>
        </p:nvGrpSpPr>
        <p:grpSpPr>
          <a:xfrm>
            <a:off x="1391130" y="4286488"/>
            <a:ext cx="2287413" cy="2401123"/>
            <a:chOff x="0" y="0"/>
            <a:chExt cx="2287411" cy="2401121"/>
          </a:xfrm>
        </p:grpSpPr>
        <p:pic>
          <p:nvPicPr>
            <p:cNvPr id="3439"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3440"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3441"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3442"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3443"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3444"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3445"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3446"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3447"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3448"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3449"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3450"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3451"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3452" name="Image" descr="Image"/>
            <p:cNvPicPr>
              <a:picLocks noChangeAspect="1"/>
            </p:cNvPicPr>
            <p:nvPr/>
          </p:nvPicPr>
          <p:blipFill>
            <a:blip r:embed="rId11">
              <a:extLst/>
            </a:blip>
            <a:stretch>
              <a:fillRect/>
            </a:stretch>
          </p:blipFill>
          <p:spPr>
            <a:xfrm>
              <a:off x="1137119" y="549259"/>
              <a:ext cx="363560" cy="480419"/>
            </a:xfrm>
            <a:prstGeom prst="rect">
              <a:avLst/>
            </a:prstGeom>
            <a:ln w="12700" cap="flat">
              <a:noFill/>
              <a:miter lim="400000"/>
            </a:ln>
            <a:effectLst/>
          </p:spPr>
        </p:pic>
        <p:pic>
          <p:nvPicPr>
            <p:cNvPr id="3453"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3454"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3455"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3456"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3457" name="Image" descr="Image"/>
            <p:cNvPicPr>
              <a:picLocks noChangeAspect="1"/>
            </p:cNvPicPr>
            <p:nvPr/>
          </p:nvPicPr>
          <p:blipFill>
            <a:blip r:embed="rId10">
              <a:extLst/>
            </a:blip>
            <a:stretch>
              <a:fillRect/>
            </a:stretch>
          </p:blipFill>
          <p:spPr>
            <a:xfrm>
              <a:off x="407231" y="1393621"/>
              <a:ext cx="342420" cy="489170"/>
            </a:xfrm>
            <a:prstGeom prst="rect">
              <a:avLst/>
            </a:prstGeom>
            <a:ln w="12700" cap="flat">
              <a:noFill/>
              <a:miter lim="400000"/>
            </a:ln>
            <a:effectLst/>
          </p:spPr>
        </p:pic>
        <p:pic>
          <p:nvPicPr>
            <p:cNvPr id="3458"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46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46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511" name="Group"/>
          <p:cNvGrpSpPr/>
          <p:nvPr/>
        </p:nvGrpSpPr>
        <p:grpSpPr>
          <a:xfrm>
            <a:off x="143751" y="171451"/>
            <a:ext cx="1270001" cy="9410697"/>
            <a:chOff x="0" y="0"/>
            <a:chExt cx="1270000" cy="9410696"/>
          </a:xfrm>
        </p:grpSpPr>
        <p:grpSp>
          <p:nvGrpSpPr>
            <p:cNvPr id="3470" name="Group"/>
            <p:cNvGrpSpPr/>
            <p:nvPr/>
          </p:nvGrpSpPr>
          <p:grpSpPr>
            <a:xfrm flipH="1">
              <a:off x="0" y="0"/>
              <a:ext cx="1270000" cy="1270000"/>
              <a:chOff x="0" y="0"/>
              <a:chExt cx="1270000" cy="1270000"/>
            </a:xfrm>
          </p:grpSpPr>
          <p:sp>
            <p:nvSpPr>
              <p:cNvPr id="34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69" name="Group"/>
              <p:cNvGrpSpPr/>
              <p:nvPr/>
            </p:nvGrpSpPr>
            <p:grpSpPr>
              <a:xfrm>
                <a:off x="46001" y="46001"/>
                <a:ext cx="1177998" cy="1177998"/>
                <a:chOff x="0" y="0"/>
                <a:chExt cx="1177997" cy="1177997"/>
              </a:xfrm>
            </p:grpSpPr>
            <p:pic>
              <p:nvPicPr>
                <p:cNvPr id="346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46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473" name="Group"/>
            <p:cNvGrpSpPr/>
            <p:nvPr/>
          </p:nvGrpSpPr>
          <p:grpSpPr>
            <a:xfrm flipH="1">
              <a:off x="0" y="6776780"/>
              <a:ext cx="1270000" cy="1270001"/>
              <a:chOff x="0" y="0"/>
              <a:chExt cx="1270000" cy="1270000"/>
            </a:xfrm>
          </p:grpSpPr>
          <p:sp>
            <p:nvSpPr>
              <p:cNvPr id="34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47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476" name="Group"/>
            <p:cNvGrpSpPr/>
            <p:nvPr/>
          </p:nvGrpSpPr>
          <p:grpSpPr>
            <a:xfrm flipH="1">
              <a:off x="0" y="8140696"/>
              <a:ext cx="1270000" cy="1270001"/>
              <a:chOff x="0" y="0"/>
              <a:chExt cx="1270000" cy="1270000"/>
            </a:xfrm>
          </p:grpSpPr>
          <p:sp>
            <p:nvSpPr>
              <p:cNvPr id="34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47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486" name="Group"/>
            <p:cNvGrpSpPr/>
            <p:nvPr/>
          </p:nvGrpSpPr>
          <p:grpSpPr>
            <a:xfrm flipH="1">
              <a:off x="0" y="1356782"/>
              <a:ext cx="1270000" cy="1270001"/>
              <a:chOff x="0" y="0"/>
              <a:chExt cx="1270000" cy="1270000"/>
            </a:xfrm>
          </p:grpSpPr>
          <p:sp>
            <p:nvSpPr>
              <p:cNvPr id="34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85" name="Group"/>
              <p:cNvGrpSpPr/>
              <p:nvPr/>
            </p:nvGrpSpPr>
            <p:grpSpPr>
              <a:xfrm flipH="1">
                <a:off x="47625" y="56900"/>
                <a:ext cx="1174751" cy="1156200"/>
                <a:chOff x="0" y="0"/>
                <a:chExt cx="1174749" cy="1156199"/>
              </a:xfrm>
            </p:grpSpPr>
            <p:pic>
              <p:nvPicPr>
                <p:cNvPr id="347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47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48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48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48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48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48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494" name="Group"/>
            <p:cNvGrpSpPr/>
            <p:nvPr/>
          </p:nvGrpSpPr>
          <p:grpSpPr>
            <a:xfrm flipH="1">
              <a:off x="0" y="4057648"/>
              <a:ext cx="1270000" cy="1270001"/>
              <a:chOff x="0" y="0"/>
              <a:chExt cx="1270000" cy="1270000"/>
            </a:xfrm>
          </p:grpSpPr>
          <p:sp>
            <p:nvSpPr>
              <p:cNvPr id="34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493" name="Group"/>
              <p:cNvGrpSpPr/>
              <p:nvPr/>
            </p:nvGrpSpPr>
            <p:grpSpPr>
              <a:xfrm>
                <a:off x="47624" y="74251"/>
                <a:ext cx="1174751" cy="1129000"/>
                <a:chOff x="0" y="0"/>
                <a:chExt cx="1174749" cy="1128998"/>
              </a:xfrm>
            </p:grpSpPr>
            <p:pic>
              <p:nvPicPr>
                <p:cNvPr id="348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48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49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49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49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501" name="Group"/>
            <p:cNvGrpSpPr/>
            <p:nvPr/>
          </p:nvGrpSpPr>
          <p:grpSpPr>
            <a:xfrm flipH="1">
              <a:off x="0" y="5414431"/>
              <a:ext cx="1270000" cy="1270001"/>
              <a:chOff x="0" y="0"/>
              <a:chExt cx="1270000" cy="1270000"/>
            </a:xfrm>
          </p:grpSpPr>
          <p:sp>
            <p:nvSpPr>
              <p:cNvPr id="34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00" name="Group"/>
              <p:cNvGrpSpPr/>
              <p:nvPr/>
            </p:nvGrpSpPr>
            <p:grpSpPr>
              <a:xfrm>
                <a:off x="47625" y="45767"/>
                <a:ext cx="1174751" cy="1178466"/>
                <a:chOff x="0" y="0"/>
                <a:chExt cx="1174750" cy="1178465"/>
              </a:xfrm>
            </p:grpSpPr>
            <p:pic>
              <p:nvPicPr>
                <p:cNvPr id="349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49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49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49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510" name="Group"/>
            <p:cNvGrpSpPr/>
            <p:nvPr/>
          </p:nvGrpSpPr>
          <p:grpSpPr>
            <a:xfrm flipH="1">
              <a:off x="0" y="2713565"/>
              <a:ext cx="1270000" cy="1270001"/>
              <a:chOff x="0" y="0"/>
              <a:chExt cx="1270000" cy="1270000"/>
            </a:xfrm>
          </p:grpSpPr>
          <p:sp>
            <p:nvSpPr>
              <p:cNvPr id="35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09" name="Group"/>
              <p:cNvGrpSpPr/>
              <p:nvPr/>
            </p:nvGrpSpPr>
            <p:grpSpPr>
              <a:xfrm>
                <a:off x="63500" y="30985"/>
                <a:ext cx="1111251" cy="1217225"/>
                <a:chOff x="0" y="0"/>
                <a:chExt cx="1111250" cy="1217223"/>
              </a:xfrm>
            </p:grpSpPr>
            <p:pic>
              <p:nvPicPr>
                <p:cNvPr id="350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50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50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50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50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50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557" name="Group"/>
          <p:cNvGrpSpPr/>
          <p:nvPr/>
        </p:nvGrpSpPr>
        <p:grpSpPr>
          <a:xfrm>
            <a:off x="11578348" y="171451"/>
            <a:ext cx="1270001" cy="9410698"/>
            <a:chOff x="0" y="0"/>
            <a:chExt cx="1270000" cy="9410696"/>
          </a:xfrm>
        </p:grpSpPr>
        <p:grpSp>
          <p:nvGrpSpPr>
            <p:cNvPr id="3516" name="Group"/>
            <p:cNvGrpSpPr/>
            <p:nvPr/>
          </p:nvGrpSpPr>
          <p:grpSpPr>
            <a:xfrm flipH="1">
              <a:off x="0" y="0"/>
              <a:ext cx="1270000" cy="1270000"/>
              <a:chOff x="0" y="0"/>
              <a:chExt cx="1270000" cy="1270000"/>
            </a:xfrm>
          </p:grpSpPr>
          <p:sp>
            <p:nvSpPr>
              <p:cNvPr id="35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15" name="Group"/>
              <p:cNvGrpSpPr/>
              <p:nvPr/>
            </p:nvGrpSpPr>
            <p:grpSpPr>
              <a:xfrm>
                <a:off x="46001" y="46001"/>
                <a:ext cx="1177998" cy="1177998"/>
                <a:chOff x="0" y="0"/>
                <a:chExt cx="1177997" cy="1177997"/>
              </a:xfrm>
            </p:grpSpPr>
            <p:pic>
              <p:nvPicPr>
                <p:cNvPr id="351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51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519" name="Group"/>
            <p:cNvGrpSpPr/>
            <p:nvPr/>
          </p:nvGrpSpPr>
          <p:grpSpPr>
            <a:xfrm flipH="1">
              <a:off x="0" y="6776780"/>
              <a:ext cx="1270000" cy="1270001"/>
              <a:chOff x="0" y="0"/>
              <a:chExt cx="1270000" cy="1270000"/>
            </a:xfrm>
          </p:grpSpPr>
          <p:sp>
            <p:nvSpPr>
              <p:cNvPr id="35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51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522" name="Group"/>
            <p:cNvGrpSpPr/>
            <p:nvPr/>
          </p:nvGrpSpPr>
          <p:grpSpPr>
            <a:xfrm flipH="1">
              <a:off x="0" y="8140696"/>
              <a:ext cx="1270000" cy="1270001"/>
              <a:chOff x="0" y="0"/>
              <a:chExt cx="1270000" cy="1270000"/>
            </a:xfrm>
          </p:grpSpPr>
          <p:sp>
            <p:nvSpPr>
              <p:cNvPr id="35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52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532" name="Group"/>
            <p:cNvGrpSpPr/>
            <p:nvPr/>
          </p:nvGrpSpPr>
          <p:grpSpPr>
            <a:xfrm flipH="1">
              <a:off x="0" y="1356782"/>
              <a:ext cx="1270000" cy="1270001"/>
              <a:chOff x="0" y="0"/>
              <a:chExt cx="1270000" cy="1270000"/>
            </a:xfrm>
          </p:grpSpPr>
          <p:sp>
            <p:nvSpPr>
              <p:cNvPr id="35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31" name="Group"/>
              <p:cNvGrpSpPr/>
              <p:nvPr/>
            </p:nvGrpSpPr>
            <p:grpSpPr>
              <a:xfrm flipH="1">
                <a:off x="47625" y="56900"/>
                <a:ext cx="1174751" cy="1156200"/>
                <a:chOff x="0" y="0"/>
                <a:chExt cx="1174749" cy="1156199"/>
              </a:xfrm>
            </p:grpSpPr>
            <p:pic>
              <p:nvPicPr>
                <p:cNvPr id="352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52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52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52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52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52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53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540" name="Group"/>
            <p:cNvGrpSpPr/>
            <p:nvPr/>
          </p:nvGrpSpPr>
          <p:grpSpPr>
            <a:xfrm flipH="1">
              <a:off x="0" y="4057648"/>
              <a:ext cx="1270000" cy="1270001"/>
              <a:chOff x="0" y="0"/>
              <a:chExt cx="1270000" cy="1270000"/>
            </a:xfrm>
          </p:grpSpPr>
          <p:sp>
            <p:nvSpPr>
              <p:cNvPr id="35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39" name="Group"/>
              <p:cNvGrpSpPr/>
              <p:nvPr/>
            </p:nvGrpSpPr>
            <p:grpSpPr>
              <a:xfrm>
                <a:off x="47624" y="74251"/>
                <a:ext cx="1174751" cy="1129000"/>
                <a:chOff x="0" y="0"/>
                <a:chExt cx="1174749" cy="1128998"/>
              </a:xfrm>
            </p:grpSpPr>
            <p:pic>
              <p:nvPicPr>
                <p:cNvPr id="353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53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53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53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53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547" name="Group"/>
            <p:cNvGrpSpPr/>
            <p:nvPr/>
          </p:nvGrpSpPr>
          <p:grpSpPr>
            <a:xfrm flipH="1">
              <a:off x="0" y="5414431"/>
              <a:ext cx="1270000" cy="1270001"/>
              <a:chOff x="0" y="0"/>
              <a:chExt cx="1270000" cy="1270000"/>
            </a:xfrm>
          </p:grpSpPr>
          <p:sp>
            <p:nvSpPr>
              <p:cNvPr id="35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46" name="Group"/>
              <p:cNvGrpSpPr/>
              <p:nvPr/>
            </p:nvGrpSpPr>
            <p:grpSpPr>
              <a:xfrm>
                <a:off x="47625" y="45767"/>
                <a:ext cx="1174751" cy="1178466"/>
                <a:chOff x="0" y="0"/>
                <a:chExt cx="1174750" cy="1178465"/>
              </a:xfrm>
            </p:grpSpPr>
            <p:pic>
              <p:nvPicPr>
                <p:cNvPr id="354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54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54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54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556" name="Group"/>
            <p:cNvGrpSpPr/>
            <p:nvPr/>
          </p:nvGrpSpPr>
          <p:grpSpPr>
            <a:xfrm flipH="1">
              <a:off x="0" y="2713565"/>
              <a:ext cx="1270000" cy="1270001"/>
              <a:chOff x="0" y="0"/>
              <a:chExt cx="1270000" cy="1270000"/>
            </a:xfrm>
          </p:grpSpPr>
          <p:sp>
            <p:nvSpPr>
              <p:cNvPr id="35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555" name="Group"/>
              <p:cNvGrpSpPr/>
              <p:nvPr/>
            </p:nvGrpSpPr>
            <p:grpSpPr>
              <a:xfrm>
                <a:off x="63500" y="30985"/>
                <a:ext cx="1111251" cy="1217225"/>
                <a:chOff x="0" y="0"/>
                <a:chExt cx="1111250" cy="1217223"/>
              </a:xfrm>
            </p:grpSpPr>
            <p:pic>
              <p:nvPicPr>
                <p:cNvPr id="354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55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55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55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55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55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565" name="Group"/>
          <p:cNvGrpSpPr/>
          <p:nvPr/>
        </p:nvGrpSpPr>
        <p:grpSpPr>
          <a:xfrm>
            <a:off x="3059098" y="8276496"/>
            <a:ext cx="6873904" cy="1268318"/>
            <a:chOff x="0" y="0"/>
            <a:chExt cx="6873902" cy="1268316"/>
          </a:xfrm>
        </p:grpSpPr>
        <p:pic>
          <p:nvPicPr>
            <p:cNvPr id="3558"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3559"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3560"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3561"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3562"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3563"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3564"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3586" name="Group"/>
          <p:cNvGrpSpPr/>
          <p:nvPr/>
        </p:nvGrpSpPr>
        <p:grpSpPr>
          <a:xfrm>
            <a:off x="1391130" y="4286488"/>
            <a:ext cx="2287413" cy="2401123"/>
            <a:chOff x="0" y="0"/>
            <a:chExt cx="2287411" cy="2401121"/>
          </a:xfrm>
        </p:grpSpPr>
        <p:pic>
          <p:nvPicPr>
            <p:cNvPr id="3566" name="Image" descr="Image"/>
            <p:cNvPicPr>
              <a:picLocks noChangeAspect="1"/>
            </p:cNvPicPr>
            <p:nvPr/>
          </p:nvPicPr>
          <p:blipFill>
            <a:blip r:embed="rId15">
              <a:extLst/>
            </a:blip>
            <a:stretch>
              <a:fillRect/>
            </a:stretch>
          </p:blipFill>
          <p:spPr>
            <a:xfrm>
              <a:off x="1292844" y="537780"/>
              <a:ext cx="426604" cy="548490"/>
            </a:xfrm>
            <a:prstGeom prst="rect">
              <a:avLst/>
            </a:prstGeom>
            <a:ln w="12700" cap="flat">
              <a:noFill/>
              <a:miter lim="400000"/>
            </a:ln>
            <a:effectLst/>
          </p:spPr>
        </p:pic>
        <p:pic>
          <p:nvPicPr>
            <p:cNvPr id="3567" name="Image" descr="Image"/>
            <p:cNvPicPr>
              <a:picLocks noChangeAspect="1"/>
            </p:cNvPicPr>
            <p:nvPr/>
          </p:nvPicPr>
          <p:blipFill>
            <a:blip r:embed="rId16">
              <a:extLst/>
            </a:blip>
            <a:stretch>
              <a:fillRect/>
            </a:stretch>
          </p:blipFill>
          <p:spPr>
            <a:xfrm>
              <a:off x="1058883" y="49534"/>
              <a:ext cx="390119" cy="463619"/>
            </a:xfrm>
            <a:prstGeom prst="rect">
              <a:avLst/>
            </a:prstGeom>
            <a:ln w="12700" cap="flat">
              <a:noFill/>
              <a:miter lim="400000"/>
            </a:ln>
            <a:effectLst/>
          </p:spPr>
        </p:pic>
        <p:pic>
          <p:nvPicPr>
            <p:cNvPr id="3568" name="Image" descr="Image"/>
            <p:cNvPicPr>
              <a:picLocks noChangeAspect="1"/>
            </p:cNvPicPr>
            <p:nvPr/>
          </p:nvPicPr>
          <p:blipFill>
            <a:blip r:embed="rId17">
              <a:extLst/>
            </a:blip>
            <a:stretch>
              <a:fillRect/>
            </a:stretch>
          </p:blipFill>
          <p:spPr>
            <a:xfrm>
              <a:off x="361387" y="1904960"/>
              <a:ext cx="434108" cy="488035"/>
            </a:xfrm>
            <a:prstGeom prst="rect">
              <a:avLst/>
            </a:prstGeom>
            <a:ln w="12700" cap="flat">
              <a:noFill/>
              <a:miter lim="400000"/>
            </a:ln>
            <a:effectLst/>
          </p:spPr>
        </p:pic>
        <p:pic>
          <p:nvPicPr>
            <p:cNvPr id="3569" name="Image" descr="Image"/>
            <p:cNvPicPr>
              <a:picLocks noChangeAspect="1"/>
            </p:cNvPicPr>
            <p:nvPr/>
          </p:nvPicPr>
          <p:blipFill>
            <a:blip r:embed="rId18">
              <a:extLst/>
            </a:blip>
            <a:stretch>
              <a:fillRect/>
            </a:stretch>
          </p:blipFill>
          <p:spPr>
            <a:xfrm>
              <a:off x="902273" y="551944"/>
              <a:ext cx="333819" cy="475049"/>
            </a:xfrm>
            <a:prstGeom prst="rect">
              <a:avLst/>
            </a:prstGeom>
            <a:ln w="12700" cap="flat">
              <a:noFill/>
              <a:miter lim="400000"/>
            </a:ln>
            <a:effectLst/>
          </p:spPr>
        </p:pic>
        <p:pic>
          <p:nvPicPr>
            <p:cNvPr id="3570" name="Image" descr="Image"/>
            <p:cNvPicPr>
              <a:picLocks noChangeAspect="1"/>
            </p:cNvPicPr>
            <p:nvPr/>
          </p:nvPicPr>
          <p:blipFill>
            <a:blip r:embed="rId19">
              <a:extLst/>
            </a:blip>
            <a:stretch>
              <a:fillRect/>
            </a:stretch>
          </p:blipFill>
          <p:spPr>
            <a:xfrm>
              <a:off x="24339" y="15569"/>
              <a:ext cx="333819" cy="489601"/>
            </a:xfrm>
            <a:prstGeom prst="rect">
              <a:avLst/>
            </a:prstGeom>
            <a:ln w="12700" cap="flat">
              <a:noFill/>
              <a:miter lim="400000"/>
            </a:ln>
            <a:effectLst/>
          </p:spPr>
        </p:pic>
        <p:pic>
          <p:nvPicPr>
            <p:cNvPr id="3571" name="Image" descr="Image"/>
            <p:cNvPicPr>
              <a:picLocks noChangeAspect="1"/>
            </p:cNvPicPr>
            <p:nvPr/>
          </p:nvPicPr>
          <p:blipFill>
            <a:blip r:embed="rId20">
              <a:extLst/>
            </a:blip>
            <a:stretch>
              <a:fillRect/>
            </a:stretch>
          </p:blipFill>
          <p:spPr>
            <a:xfrm>
              <a:off x="585297" y="537393"/>
              <a:ext cx="344044" cy="489600"/>
            </a:xfrm>
            <a:prstGeom prst="rect">
              <a:avLst/>
            </a:prstGeom>
            <a:ln w="12700" cap="flat">
              <a:noFill/>
              <a:miter lim="400000"/>
            </a:ln>
            <a:effectLst/>
          </p:spPr>
        </p:pic>
        <p:pic>
          <p:nvPicPr>
            <p:cNvPr id="3572" name="Image" descr="Image"/>
            <p:cNvPicPr>
              <a:picLocks noChangeAspect="1"/>
            </p:cNvPicPr>
            <p:nvPr/>
          </p:nvPicPr>
          <p:blipFill>
            <a:blip r:embed="rId21">
              <a:extLst/>
            </a:blip>
            <a:stretch>
              <a:fillRect/>
            </a:stretch>
          </p:blipFill>
          <p:spPr>
            <a:xfrm>
              <a:off x="1867211" y="529099"/>
              <a:ext cx="420201" cy="520739"/>
            </a:xfrm>
            <a:prstGeom prst="rect">
              <a:avLst/>
            </a:prstGeom>
            <a:ln w="12700" cap="flat">
              <a:noFill/>
              <a:miter lim="400000"/>
            </a:ln>
            <a:effectLst/>
          </p:spPr>
        </p:pic>
        <p:pic>
          <p:nvPicPr>
            <p:cNvPr id="3573" name="Image" descr="Image"/>
            <p:cNvPicPr>
              <a:picLocks noChangeAspect="1"/>
            </p:cNvPicPr>
            <p:nvPr/>
          </p:nvPicPr>
          <p:blipFill>
            <a:blip r:embed="rId22">
              <a:extLst/>
            </a:blip>
            <a:stretch>
              <a:fillRect/>
            </a:stretch>
          </p:blipFill>
          <p:spPr>
            <a:xfrm>
              <a:off x="757318" y="8465"/>
              <a:ext cx="489249" cy="503809"/>
            </a:xfrm>
            <a:prstGeom prst="rect">
              <a:avLst/>
            </a:prstGeom>
            <a:ln w="12700" cap="flat">
              <a:noFill/>
              <a:miter lim="400000"/>
            </a:ln>
            <a:effectLst/>
          </p:spPr>
        </p:pic>
        <p:pic>
          <p:nvPicPr>
            <p:cNvPr id="3574" name="Image" descr="Image"/>
            <p:cNvPicPr>
              <a:picLocks noChangeAspect="1"/>
            </p:cNvPicPr>
            <p:nvPr/>
          </p:nvPicPr>
          <p:blipFill>
            <a:blip r:embed="rId23">
              <a:extLst/>
            </a:blip>
            <a:stretch>
              <a:fillRect/>
            </a:stretch>
          </p:blipFill>
          <p:spPr>
            <a:xfrm>
              <a:off x="249941" y="533836"/>
              <a:ext cx="442173" cy="503809"/>
            </a:xfrm>
            <a:prstGeom prst="rect">
              <a:avLst/>
            </a:prstGeom>
            <a:ln w="12700" cap="flat">
              <a:noFill/>
              <a:miter lim="400000"/>
            </a:ln>
            <a:effectLst/>
          </p:spPr>
        </p:pic>
        <p:pic>
          <p:nvPicPr>
            <p:cNvPr id="3575" name="Image" descr="Image"/>
            <p:cNvPicPr>
              <a:picLocks noChangeAspect="1"/>
            </p:cNvPicPr>
            <p:nvPr/>
          </p:nvPicPr>
          <p:blipFill>
            <a:blip r:embed="rId24">
              <a:extLst/>
            </a:blip>
            <a:stretch>
              <a:fillRect/>
            </a:stretch>
          </p:blipFill>
          <p:spPr>
            <a:xfrm>
              <a:off x="1301408" y="37326"/>
              <a:ext cx="384075" cy="488035"/>
            </a:xfrm>
            <a:prstGeom prst="rect">
              <a:avLst/>
            </a:prstGeom>
            <a:ln w="12700" cap="flat">
              <a:noFill/>
              <a:miter lim="400000"/>
            </a:ln>
            <a:effectLst/>
          </p:spPr>
        </p:pic>
        <p:pic>
          <p:nvPicPr>
            <p:cNvPr id="3576" name="Image" descr="Image"/>
            <p:cNvPicPr>
              <a:picLocks noChangeAspect="1"/>
            </p:cNvPicPr>
            <p:nvPr/>
          </p:nvPicPr>
          <p:blipFill>
            <a:blip r:embed="rId25">
              <a:extLst/>
            </a:blip>
            <a:stretch>
              <a:fillRect/>
            </a:stretch>
          </p:blipFill>
          <p:spPr>
            <a:xfrm>
              <a:off x="300046" y="12418"/>
              <a:ext cx="316563" cy="488035"/>
            </a:xfrm>
            <a:prstGeom prst="rect">
              <a:avLst/>
            </a:prstGeom>
            <a:ln w="12700" cap="flat">
              <a:noFill/>
              <a:miter lim="400000"/>
            </a:ln>
            <a:effectLst/>
          </p:spPr>
        </p:pic>
        <p:pic>
          <p:nvPicPr>
            <p:cNvPr id="3577" name="Image" descr="Image"/>
            <p:cNvPicPr>
              <a:picLocks noChangeAspect="1"/>
            </p:cNvPicPr>
            <p:nvPr/>
          </p:nvPicPr>
          <p:blipFill>
            <a:blip r:embed="rId26">
              <a:extLst/>
            </a:blip>
            <a:stretch>
              <a:fillRect/>
            </a:stretch>
          </p:blipFill>
          <p:spPr>
            <a:xfrm>
              <a:off x="1834164" y="48593"/>
              <a:ext cx="338548" cy="465502"/>
            </a:xfrm>
            <a:prstGeom prst="rect">
              <a:avLst/>
            </a:prstGeom>
            <a:ln w="12700" cap="flat">
              <a:noFill/>
              <a:miter lim="400000"/>
            </a:ln>
            <a:effectLst/>
          </p:spPr>
        </p:pic>
        <p:pic>
          <p:nvPicPr>
            <p:cNvPr id="3578" name="Image" descr="Image"/>
            <p:cNvPicPr>
              <a:picLocks noChangeAspect="1"/>
            </p:cNvPicPr>
            <p:nvPr/>
          </p:nvPicPr>
          <p:blipFill>
            <a:blip r:embed="rId27">
              <a:extLst/>
            </a:blip>
            <a:stretch>
              <a:fillRect/>
            </a:stretch>
          </p:blipFill>
          <p:spPr>
            <a:xfrm>
              <a:off x="1593571" y="559115"/>
              <a:ext cx="341920" cy="480419"/>
            </a:xfrm>
            <a:prstGeom prst="rect">
              <a:avLst/>
            </a:prstGeom>
            <a:ln w="12700" cap="flat">
              <a:noFill/>
              <a:miter lim="400000"/>
            </a:ln>
            <a:effectLst/>
          </p:spPr>
        </p:pic>
        <p:pic>
          <p:nvPicPr>
            <p:cNvPr id="3579" name="Image" descr="Image"/>
            <p:cNvPicPr>
              <a:picLocks noChangeAspect="1"/>
            </p:cNvPicPr>
            <p:nvPr/>
          </p:nvPicPr>
          <p:blipFill>
            <a:blip r:embed="rId28">
              <a:extLst/>
            </a:blip>
            <a:stretch>
              <a:fillRect/>
            </a:stretch>
          </p:blipFill>
          <p:spPr>
            <a:xfrm>
              <a:off x="1137119" y="549259"/>
              <a:ext cx="363560" cy="480419"/>
            </a:xfrm>
            <a:prstGeom prst="rect">
              <a:avLst/>
            </a:prstGeom>
            <a:ln w="12700" cap="flat">
              <a:noFill/>
              <a:miter lim="400000"/>
            </a:ln>
            <a:effectLst/>
          </p:spPr>
        </p:pic>
        <p:pic>
          <p:nvPicPr>
            <p:cNvPr id="3580" name="Image" descr="Image"/>
            <p:cNvPicPr>
              <a:picLocks noChangeAspect="1"/>
            </p:cNvPicPr>
            <p:nvPr/>
          </p:nvPicPr>
          <p:blipFill>
            <a:blip r:embed="rId29">
              <a:extLst/>
            </a:blip>
            <a:stretch>
              <a:fillRect/>
            </a:stretch>
          </p:blipFill>
          <p:spPr>
            <a:xfrm>
              <a:off x="36662" y="1397996"/>
              <a:ext cx="359973" cy="480420"/>
            </a:xfrm>
            <a:prstGeom prst="rect">
              <a:avLst/>
            </a:prstGeom>
            <a:ln w="12700" cap="flat">
              <a:noFill/>
              <a:miter lim="400000"/>
            </a:ln>
            <a:effectLst/>
          </p:spPr>
        </p:pic>
        <p:pic>
          <p:nvPicPr>
            <p:cNvPr id="3581" name="Image" descr="Image"/>
            <p:cNvPicPr>
              <a:picLocks noChangeAspect="1"/>
            </p:cNvPicPr>
            <p:nvPr/>
          </p:nvPicPr>
          <p:blipFill>
            <a:blip r:embed="rId21">
              <a:extLst/>
            </a:blip>
            <a:stretch>
              <a:fillRect/>
            </a:stretch>
          </p:blipFill>
          <p:spPr>
            <a:xfrm>
              <a:off x="491930" y="0"/>
              <a:ext cx="420201" cy="520739"/>
            </a:xfrm>
            <a:prstGeom prst="rect">
              <a:avLst/>
            </a:prstGeom>
            <a:ln w="12700" cap="flat">
              <a:noFill/>
              <a:miter lim="400000"/>
            </a:ln>
            <a:effectLst/>
          </p:spPr>
        </p:pic>
        <p:pic>
          <p:nvPicPr>
            <p:cNvPr id="3582" name="Image" descr="Image"/>
            <p:cNvPicPr>
              <a:picLocks noChangeAspect="1"/>
            </p:cNvPicPr>
            <p:nvPr/>
          </p:nvPicPr>
          <p:blipFill>
            <a:blip r:embed="rId30">
              <a:extLst/>
            </a:blip>
            <a:stretch>
              <a:fillRect/>
            </a:stretch>
          </p:blipFill>
          <p:spPr>
            <a:xfrm>
              <a:off x="18392" y="521136"/>
              <a:ext cx="396513" cy="510943"/>
            </a:xfrm>
            <a:prstGeom prst="rect">
              <a:avLst/>
            </a:prstGeom>
            <a:ln w="12700" cap="flat">
              <a:noFill/>
              <a:miter lim="400000"/>
            </a:ln>
            <a:effectLst/>
          </p:spPr>
        </p:pic>
        <p:pic>
          <p:nvPicPr>
            <p:cNvPr id="3583" name="Image" descr="Image"/>
            <p:cNvPicPr>
              <a:picLocks noChangeAspect="1"/>
            </p:cNvPicPr>
            <p:nvPr/>
          </p:nvPicPr>
          <p:blipFill>
            <a:blip r:embed="rId31">
              <a:extLst/>
            </a:blip>
            <a:stretch>
              <a:fillRect/>
            </a:stretch>
          </p:blipFill>
          <p:spPr>
            <a:xfrm>
              <a:off x="1515257" y="45048"/>
              <a:ext cx="422347" cy="480419"/>
            </a:xfrm>
            <a:prstGeom prst="rect">
              <a:avLst/>
            </a:prstGeom>
            <a:ln w="12700" cap="flat">
              <a:noFill/>
              <a:miter lim="400000"/>
            </a:ln>
            <a:effectLst/>
          </p:spPr>
        </p:pic>
        <p:pic>
          <p:nvPicPr>
            <p:cNvPr id="3584" name="Image" descr="Image"/>
            <p:cNvPicPr>
              <a:picLocks noChangeAspect="1"/>
            </p:cNvPicPr>
            <p:nvPr/>
          </p:nvPicPr>
          <p:blipFill>
            <a:blip r:embed="rId32">
              <a:extLst/>
            </a:blip>
            <a:stretch>
              <a:fillRect/>
            </a:stretch>
          </p:blipFill>
          <p:spPr>
            <a:xfrm>
              <a:off x="407231" y="1393621"/>
              <a:ext cx="342420" cy="489170"/>
            </a:xfrm>
            <a:prstGeom prst="rect">
              <a:avLst/>
            </a:prstGeom>
            <a:ln w="12700" cap="flat">
              <a:noFill/>
              <a:miter lim="400000"/>
            </a:ln>
            <a:effectLst/>
          </p:spPr>
        </p:pic>
        <p:pic>
          <p:nvPicPr>
            <p:cNvPr id="3585"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grpSp>
        <p:nvGrpSpPr>
          <p:cNvPr id="3598" name="Group"/>
          <p:cNvGrpSpPr/>
          <p:nvPr/>
        </p:nvGrpSpPr>
        <p:grpSpPr>
          <a:xfrm>
            <a:off x="9800052" y="4452967"/>
            <a:ext cx="1677325" cy="2068165"/>
            <a:chOff x="0" y="0"/>
            <a:chExt cx="1677323" cy="2068164"/>
          </a:xfrm>
        </p:grpSpPr>
        <p:pic>
          <p:nvPicPr>
            <p:cNvPr id="3587" name="Image" descr="Image"/>
            <p:cNvPicPr>
              <a:picLocks noChangeAspect="1"/>
            </p:cNvPicPr>
            <p:nvPr/>
          </p:nvPicPr>
          <p:blipFill>
            <a:blip r:embed="rId34">
              <a:extLst/>
            </a:blip>
            <a:stretch>
              <a:fillRect/>
            </a:stretch>
          </p:blipFill>
          <p:spPr>
            <a:xfrm>
              <a:off x="959511" y="1620995"/>
              <a:ext cx="393167" cy="445376"/>
            </a:xfrm>
            <a:prstGeom prst="rect">
              <a:avLst/>
            </a:prstGeom>
            <a:ln w="12700" cap="flat">
              <a:noFill/>
              <a:miter lim="400000"/>
            </a:ln>
            <a:effectLst/>
          </p:spPr>
        </p:pic>
        <p:pic>
          <p:nvPicPr>
            <p:cNvPr id="3588" name="Image" descr="Image"/>
            <p:cNvPicPr>
              <a:picLocks noChangeAspect="1"/>
            </p:cNvPicPr>
            <p:nvPr/>
          </p:nvPicPr>
          <p:blipFill>
            <a:blip r:embed="rId35">
              <a:extLst/>
            </a:blip>
            <a:stretch>
              <a:fillRect/>
            </a:stretch>
          </p:blipFill>
          <p:spPr>
            <a:xfrm>
              <a:off x="1390149" y="1619202"/>
              <a:ext cx="287175" cy="448963"/>
            </a:xfrm>
            <a:prstGeom prst="rect">
              <a:avLst/>
            </a:prstGeom>
            <a:ln w="12700" cap="flat">
              <a:noFill/>
              <a:miter lim="400000"/>
            </a:ln>
            <a:effectLst/>
          </p:spPr>
        </p:pic>
        <p:grpSp>
          <p:nvGrpSpPr>
            <p:cNvPr id="3597" name="Group"/>
            <p:cNvGrpSpPr/>
            <p:nvPr/>
          </p:nvGrpSpPr>
          <p:grpSpPr>
            <a:xfrm>
              <a:off x="-1" y="0"/>
              <a:ext cx="1643526" cy="1095656"/>
              <a:chOff x="0" y="0"/>
              <a:chExt cx="1643524" cy="1095655"/>
            </a:xfrm>
          </p:grpSpPr>
          <p:pic>
            <p:nvPicPr>
              <p:cNvPr id="3589" name="Image" descr="Image"/>
              <p:cNvPicPr>
                <a:picLocks noChangeAspect="1"/>
              </p:cNvPicPr>
              <p:nvPr/>
            </p:nvPicPr>
            <p:blipFill>
              <a:blip r:embed="rId32">
                <a:extLst/>
              </a:blip>
              <a:stretch>
                <a:fillRect/>
              </a:stretch>
            </p:blipFill>
            <p:spPr>
              <a:xfrm>
                <a:off x="142295" y="10248"/>
                <a:ext cx="329907" cy="471295"/>
              </a:xfrm>
              <a:prstGeom prst="rect">
                <a:avLst/>
              </a:prstGeom>
              <a:ln w="12700" cap="flat">
                <a:noFill/>
                <a:miter lim="400000"/>
              </a:ln>
              <a:effectLst/>
            </p:spPr>
          </p:pic>
          <p:pic>
            <p:nvPicPr>
              <p:cNvPr id="3590" name="Image" descr="Image"/>
              <p:cNvPicPr>
                <a:picLocks noChangeAspect="1"/>
              </p:cNvPicPr>
              <p:nvPr/>
            </p:nvPicPr>
            <p:blipFill>
              <a:blip r:embed="rId28">
                <a:extLst/>
              </a:blip>
              <a:stretch>
                <a:fillRect/>
              </a:stretch>
            </p:blipFill>
            <p:spPr>
              <a:xfrm>
                <a:off x="864280" y="594465"/>
                <a:ext cx="379280" cy="501191"/>
              </a:xfrm>
              <a:prstGeom prst="rect">
                <a:avLst/>
              </a:prstGeom>
              <a:ln w="12700" cap="flat">
                <a:noFill/>
                <a:miter lim="400000"/>
              </a:ln>
              <a:effectLst/>
            </p:spPr>
          </p:pic>
          <p:pic>
            <p:nvPicPr>
              <p:cNvPr id="3591" name="Image" descr="Image"/>
              <p:cNvPicPr>
                <a:picLocks noChangeAspect="1"/>
              </p:cNvPicPr>
              <p:nvPr/>
            </p:nvPicPr>
            <p:blipFill>
              <a:blip r:embed="rId36">
                <a:extLst/>
              </a:blip>
              <a:stretch>
                <a:fillRect/>
              </a:stretch>
            </p:blipFill>
            <p:spPr>
              <a:xfrm>
                <a:off x="428566" y="595266"/>
                <a:ext cx="346562" cy="499589"/>
              </a:xfrm>
              <a:prstGeom prst="rect">
                <a:avLst/>
              </a:prstGeom>
              <a:ln w="12700" cap="flat">
                <a:noFill/>
                <a:miter lim="400000"/>
              </a:ln>
              <a:effectLst/>
            </p:spPr>
          </p:pic>
          <p:pic>
            <p:nvPicPr>
              <p:cNvPr id="3592" name="Image" descr="Image"/>
              <p:cNvPicPr>
                <a:picLocks noChangeAspect="1"/>
              </p:cNvPicPr>
              <p:nvPr/>
            </p:nvPicPr>
            <p:blipFill>
              <a:blip r:embed="rId37">
                <a:extLst/>
              </a:blip>
              <a:stretch>
                <a:fillRect/>
              </a:stretch>
            </p:blipFill>
            <p:spPr>
              <a:xfrm>
                <a:off x="547419" y="29504"/>
                <a:ext cx="303241" cy="432783"/>
              </a:xfrm>
              <a:prstGeom prst="rect">
                <a:avLst/>
              </a:prstGeom>
              <a:ln w="12700" cap="flat">
                <a:noFill/>
                <a:miter lim="400000"/>
              </a:ln>
              <a:effectLst/>
            </p:spPr>
          </p:pic>
          <p:pic>
            <p:nvPicPr>
              <p:cNvPr id="3593" name="Image" descr="Image"/>
              <p:cNvPicPr>
                <a:picLocks noChangeAspect="1"/>
              </p:cNvPicPr>
              <p:nvPr/>
            </p:nvPicPr>
            <p:blipFill>
              <a:blip r:embed="rId38">
                <a:extLst/>
              </a:blip>
              <a:stretch>
                <a:fillRect/>
              </a:stretch>
            </p:blipFill>
            <p:spPr>
              <a:xfrm>
                <a:off x="1275788" y="0"/>
                <a:ext cx="367736" cy="491792"/>
              </a:xfrm>
              <a:prstGeom prst="rect">
                <a:avLst/>
              </a:prstGeom>
              <a:ln w="12700" cap="flat">
                <a:noFill/>
                <a:miter lim="400000"/>
              </a:ln>
              <a:effectLst/>
            </p:spPr>
          </p:pic>
          <p:pic>
            <p:nvPicPr>
              <p:cNvPr id="3594" name="Image" descr="Image"/>
              <p:cNvPicPr>
                <a:picLocks noChangeAspect="1"/>
              </p:cNvPicPr>
              <p:nvPr/>
            </p:nvPicPr>
            <p:blipFill>
              <a:blip r:embed="rId39">
                <a:extLst/>
              </a:blip>
              <a:stretch>
                <a:fillRect/>
              </a:stretch>
            </p:blipFill>
            <p:spPr>
              <a:xfrm>
                <a:off x="925876" y="0"/>
                <a:ext cx="274695" cy="491792"/>
              </a:xfrm>
              <a:prstGeom prst="rect">
                <a:avLst/>
              </a:prstGeom>
              <a:ln w="12700" cap="flat">
                <a:noFill/>
                <a:miter lim="400000"/>
              </a:ln>
              <a:effectLst/>
            </p:spPr>
          </p:pic>
          <p:pic>
            <p:nvPicPr>
              <p:cNvPr id="3595" name="Image" descr="Image"/>
              <p:cNvPicPr>
                <a:picLocks noChangeAspect="1"/>
              </p:cNvPicPr>
              <p:nvPr/>
            </p:nvPicPr>
            <p:blipFill>
              <a:blip r:embed="rId35">
                <a:extLst/>
              </a:blip>
              <a:stretch>
                <a:fillRect/>
              </a:stretch>
            </p:blipFill>
            <p:spPr>
              <a:xfrm>
                <a:off x="1328955" y="599164"/>
                <a:ext cx="314570" cy="491792"/>
              </a:xfrm>
              <a:prstGeom prst="rect">
                <a:avLst/>
              </a:prstGeom>
              <a:ln w="12700" cap="flat">
                <a:noFill/>
                <a:miter lim="400000"/>
              </a:ln>
              <a:effectLst/>
            </p:spPr>
          </p:pic>
          <p:pic>
            <p:nvPicPr>
              <p:cNvPr id="3596" name="Image" descr="Image"/>
              <p:cNvPicPr>
                <a:picLocks noChangeAspect="1"/>
              </p:cNvPicPr>
              <p:nvPr/>
            </p:nvPicPr>
            <p:blipFill>
              <a:blip r:embed="rId40">
                <a:extLst/>
              </a:blip>
              <a:stretch>
                <a:fillRect/>
              </a:stretch>
            </p:blipFill>
            <p:spPr>
              <a:xfrm>
                <a:off x="0" y="599164"/>
                <a:ext cx="393771" cy="49179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2" name="Diversity"/>
          <p:cNvSpPr txBox="1"/>
          <p:nvPr>
            <p:ph type="ctrTitle"/>
          </p:nvPr>
        </p:nvSpPr>
        <p:spPr>
          <a:xfrm>
            <a:off x="1270000" y="-3466454"/>
            <a:ext cx="10464800" cy="3302001"/>
          </a:xfrm>
          <a:prstGeom prst="rect">
            <a:avLst/>
          </a:prstGeom>
        </p:spPr>
        <p:txBody>
          <a:bodyPr/>
          <a:lstStyle/>
          <a:p>
            <a:pPr/>
            <a:r>
              <a:t>Diversity</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626" name="Group"/>
          <p:cNvGrpSpPr/>
          <p:nvPr/>
        </p:nvGrpSpPr>
        <p:grpSpPr>
          <a:xfrm>
            <a:off x="5245597" y="5141526"/>
            <a:ext cx="2459284" cy="3744007"/>
            <a:chOff x="0" y="0"/>
            <a:chExt cx="2459283" cy="3744005"/>
          </a:xfrm>
        </p:grpSpPr>
        <p:pic>
          <p:nvPicPr>
            <p:cNvPr id="3606" name="Image" descr="Image"/>
            <p:cNvPicPr>
              <a:picLocks noChangeAspect="1"/>
            </p:cNvPicPr>
            <p:nvPr/>
          </p:nvPicPr>
          <p:blipFill>
            <a:blip r:embed="rId3">
              <a:extLst/>
            </a:blip>
            <a:stretch>
              <a:fillRect/>
            </a:stretch>
          </p:blipFill>
          <p:spPr>
            <a:xfrm>
              <a:off x="70704" y="3040676"/>
              <a:ext cx="502168" cy="693672"/>
            </a:xfrm>
            <a:prstGeom prst="rect">
              <a:avLst/>
            </a:prstGeom>
            <a:ln w="12700" cap="flat">
              <a:noFill/>
              <a:miter lim="400000"/>
            </a:ln>
            <a:effectLst/>
          </p:spPr>
        </p:pic>
        <p:pic>
          <p:nvPicPr>
            <p:cNvPr id="3607" name="Image" descr="Image"/>
            <p:cNvPicPr>
              <a:picLocks noChangeAspect="1"/>
            </p:cNvPicPr>
            <p:nvPr/>
          </p:nvPicPr>
          <p:blipFill>
            <a:blip r:embed="rId4">
              <a:extLst/>
            </a:blip>
            <a:stretch>
              <a:fillRect/>
            </a:stretch>
          </p:blipFill>
          <p:spPr>
            <a:xfrm>
              <a:off x="25007" y="2247653"/>
              <a:ext cx="593563" cy="763152"/>
            </a:xfrm>
            <a:prstGeom prst="rect">
              <a:avLst/>
            </a:prstGeom>
            <a:ln w="12700" cap="flat">
              <a:noFill/>
              <a:miter lim="400000"/>
            </a:ln>
            <a:effectLst/>
          </p:spPr>
        </p:pic>
        <p:pic>
          <p:nvPicPr>
            <p:cNvPr id="3608" name="Image" descr="Image"/>
            <p:cNvPicPr>
              <a:picLocks noChangeAspect="1"/>
            </p:cNvPicPr>
            <p:nvPr/>
          </p:nvPicPr>
          <p:blipFill>
            <a:blip r:embed="rId5">
              <a:extLst/>
            </a:blip>
            <a:stretch>
              <a:fillRect/>
            </a:stretch>
          </p:blipFill>
          <p:spPr>
            <a:xfrm>
              <a:off x="683066" y="3098940"/>
              <a:ext cx="542800" cy="645066"/>
            </a:xfrm>
            <a:prstGeom prst="rect">
              <a:avLst/>
            </a:prstGeom>
            <a:ln w="12700" cap="flat">
              <a:noFill/>
              <a:miter lim="400000"/>
            </a:ln>
            <a:effectLst/>
          </p:spPr>
        </p:pic>
        <p:pic>
          <p:nvPicPr>
            <p:cNvPr id="3609" name="Image" descr="Image"/>
            <p:cNvPicPr>
              <a:picLocks noChangeAspect="1"/>
            </p:cNvPicPr>
            <p:nvPr/>
          </p:nvPicPr>
          <p:blipFill>
            <a:blip r:embed="rId6">
              <a:extLst/>
            </a:blip>
            <a:stretch>
              <a:fillRect/>
            </a:stretch>
          </p:blipFill>
          <p:spPr>
            <a:xfrm>
              <a:off x="1256119" y="0"/>
              <a:ext cx="602877" cy="693671"/>
            </a:xfrm>
            <a:prstGeom prst="rect">
              <a:avLst/>
            </a:prstGeom>
            <a:ln w="12700" cap="flat">
              <a:noFill/>
              <a:miter lim="400000"/>
            </a:ln>
            <a:effectLst/>
          </p:spPr>
        </p:pic>
        <p:pic>
          <p:nvPicPr>
            <p:cNvPr id="3610" name="Image" descr="Image"/>
            <p:cNvPicPr>
              <a:picLocks noChangeAspect="1"/>
            </p:cNvPicPr>
            <p:nvPr/>
          </p:nvPicPr>
          <p:blipFill>
            <a:blip r:embed="rId7">
              <a:extLst/>
            </a:blip>
            <a:stretch>
              <a:fillRect/>
            </a:stretch>
          </p:blipFill>
          <p:spPr>
            <a:xfrm>
              <a:off x="1946597" y="1554236"/>
              <a:ext cx="464466" cy="660969"/>
            </a:xfrm>
            <a:prstGeom prst="rect">
              <a:avLst/>
            </a:prstGeom>
            <a:ln w="12700" cap="flat">
              <a:noFill/>
              <a:miter lim="400000"/>
            </a:ln>
            <a:effectLst/>
          </p:spPr>
        </p:pic>
        <p:pic>
          <p:nvPicPr>
            <p:cNvPr id="3611" name="Image" descr="Image"/>
            <p:cNvPicPr>
              <a:picLocks noChangeAspect="1"/>
            </p:cNvPicPr>
            <p:nvPr/>
          </p:nvPicPr>
          <p:blipFill>
            <a:blip r:embed="rId8">
              <a:extLst/>
            </a:blip>
            <a:stretch>
              <a:fillRect/>
            </a:stretch>
          </p:blipFill>
          <p:spPr>
            <a:xfrm>
              <a:off x="72443" y="1575471"/>
              <a:ext cx="448407" cy="640581"/>
            </a:xfrm>
            <a:prstGeom prst="rect">
              <a:avLst/>
            </a:prstGeom>
            <a:ln w="12700" cap="flat">
              <a:noFill/>
              <a:miter lim="400000"/>
            </a:ln>
            <a:effectLst/>
          </p:spPr>
        </p:pic>
        <p:pic>
          <p:nvPicPr>
            <p:cNvPr id="3612" name="Image" descr="Image"/>
            <p:cNvPicPr>
              <a:picLocks noChangeAspect="1"/>
            </p:cNvPicPr>
            <p:nvPr/>
          </p:nvPicPr>
          <p:blipFill>
            <a:blip r:embed="rId9">
              <a:extLst/>
            </a:blip>
            <a:stretch>
              <a:fillRect/>
            </a:stretch>
          </p:blipFill>
          <p:spPr>
            <a:xfrm>
              <a:off x="75380" y="772627"/>
              <a:ext cx="464465" cy="681215"/>
            </a:xfrm>
            <a:prstGeom prst="rect">
              <a:avLst/>
            </a:prstGeom>
            <a:ln w="12700" cap="flat">
              <a:noFill/>
              <a:miter lim="400000"/>
            </a:ln>
            <a:effectLst/>
          </p:spPr>
        </p:pic>
        <p:pic>
          <p:nvPicPr>
            <p:cNvPr id="3613" name="Image" descr="Image"/>
            <p:cNvPicPr>
              <a:picLocks noChangeAspect="1"/>
            </p:cNvPicPr>
            <p:nvPr/>
          </p:nvPicPr>
          <p:blipFill>
            <a:blip r:embed="rId10">
              <a:extLst/>
            </a:blip>
            <a:stretch>
              <a:fillRect/>
            </a:stretch>
          </p:blipFill>
          <p:spPr>
            <a:xfrm>
              <a:off x="1913909" y="48208"/>
              <a:ext cx="515515" cy="681215"/>
            </a:xfrm>
            <a:prstGeom prst="rect">
              <a:avLst/>
            </a:prstGeom>
            <a:ln w="12700" cap="flat">
              <a:noFill/>
              <a:miter lim="400000"/>
            </a:ln>
            <a:effectLst/>
          </p:spPr>
        </p:pic>
        <p:pic>
          <p:nvPicPr>
            <p:cNvPr id="3614" name="Image" descr="Image"/>
            <p:cNvPicPr>
              <a:picLocks noChangeAspect="1"/>
            </p:cNvPicPr>
            <p:nvPr/>
          </p:nvPicPr>
          <p:blipFill>
            <a:blip r:embed="rId11">
              <a:extLst/>
            </a:blip>
            <a:stretch>
              <a:fillRect/>
            </a:stretch>
          </p:blipFill>
          <p:spPr>
            <a:xfrm>
              <a:off x="592362" y="790793"/>
              <a:ext cx="680725" cy="700985"/>
            </a:xfrm>
            <a:prstGeom prst="rect">
              <a:avLst/>
            </a:prstGeom>
            <a:ln w="12700" cap="flat">
              <a:noFill/>
              <a:miter lim="400000"/>
            </a:ln>
            <a:effectLst/>
          </p:spPr>
        </p:pic>
        <p:pic>
          <p:nvPicPr>
            <p:cNvPr id="3615" name="Image" descr="Image"/>
            <p:cNvPicPr>
              <a:picLocks noChangeAspect="1"/>
            </p:cNvPicPr>
            <p:nvPr/>
          </p:nvPicPr>
          <p:blipFill>
            <a:blip r:embed="rId12">
              <a:extLst/>
            </a:blip>
            <a:stretch>
              <a:fillRect/>
            </a:stretch>
          </p:blipFill>
          <p:spPr>
            <a:xfrm>
              <a:off x="0" y="38323"/>
              <a:ext cx="615226" cy="700985"/>
            </a:xfrm>
            <a:prstGeom prst="rect">
              <a:avLst/>
            </a:prstGeom>
            <a:ln w="12700" cap="flat">
              <a:noFill/>
              <a:miter lim="400000"/>
            </a:ln>
            <a:effectLst/>
          </p:spPr>
        </p:pic>
        <p:pic>
          <p:nvPicPr>
            <p:cNvPr id="3616" name="Image" descr="Image"/>
            <p:cNvPicPr>
              <a:picLocks noChangeAspect="1"/>
            </p:cNvPicPr>
            <p:nvPr/>
          </p:nvPicPr>
          <p:blipFill>
            <a:blip r:embed="rId13">
              <a:extLst/>
            </a:blip>
            <a:stretch>
              <a:fillRect/>
            </a:stretch>
          </p:blipFill>
          <p:spPr>
            <a:xfrm>
              <a:off x="697203" y="49297"/>
              <a:ext cx="471044" cy="679037"/>
            </a:xfrm>
            <a:prstGeom prst="rect">
              <a:avLst/>
            </a:prstGeom>
            <a:ln w="12700" cap="flat">
              <a:noFill/>
              <a:miter lim="400000"/>
            </a:ln>
            <a:effectLst/>
          </p:spPr>
        </p:pic>
        <p:pic>
          <p:nvPicPr>
            <p:cNvPr id="3617" name="Image" descr="Image"/>
            <p:cNvPicPr>
              <a:picLocks noChangeAspect="1"/>
            </p:cNvPicPr>
            <p:nvPr/>
          </p:nvPicPr>
          <p:blipFill>
            <a:blip r:embed="rId14">
              <a:extLst/>
            </a:blip>
            <a:stretch>
              <a:fillRect/>
            </a:stretch>
          </p:blipFill>
          <p:spPr>
            <a:xfrm>
              <a:off x="1325604" y="801766"/>
              <a:ext cx="440457" cy="679038"/>
            </a:xfrm>
            <a:prstGeom prst="rect">
              <a:avLst/>
            </a:prstGeom>
            <a:ln w="12700" cap="flat">
              <a:noFill/>
              <a:miter lim="400000"/>
            </a:ln>
            <a:effectLst/>
          </p:spPr>
        </p:pic>
        <p:pic>
          <p:nvPicPr>
            <p:cNvPr id="3618" name="Image" descr="Image"/>
            <p:cNvPicPr>
              <a:picLocks noChangeAspect="1"/>
            </p:cNvPicPr>
            <p:nvPr/>
          </p:nvPicPr>
          <p:blipFill>
            <a:blip r:embed="rId15">
              <a:extLst/>
            </a:blip>
            <a:stretch>
              <a:fillRect/>
            </a:stretch>
          </p:blipFill>
          <p:spPr>
            <a:xfrm>
              <a:off x="1980887" y="2393458"/>
              <a:ext cx="412164" cy="588237"/>
            </a:xfrm>
            <a:prstGeom prst="rect">
              <a:avLst/>
            </a:prstGeom>
            <a:ln w="12700" cap="flat">
              <a:noFill/>
              <a:miter lim="400000"/>
            </a:ln>
            <a:effectLst/>
          </p:spPr>
        </p:pic>
        <p:pic>
          <p:nvPicPr>
            <p:cNvPr id="3619" name="Image" descr="Image"/>
            <p:cNvPicPr>
              <a:picLocks noChangeAspect="1"/>
            </p:cNvPicPr>
            <p:nvPr/>
          </p:nvPicPr>
          <p:blipFill>
            <a:blip r:embed="rId16">
              <a:extLst/>
            </a:blip>
            <a:stretch>
              <a:fillRect/>
            </a:stretch>
          </p:blipFill>
          <p:spPr>
            <a:xfrm>
              <a:off x="1988240" y="3077773"/>
              <a:ext cx="471044" cy="647686"/>
            </a:xfrm>
            <a:prstGeom prst="rect">
              <a:avLst/>
            </a:prstGeom>
            <a:ln w="12700" cap="flat">
              <a:noFill/>
              <a:miter lim="400000"/>
            </a:ln>
            <a:effectLst/>
          </p:spPr>
        </p:pic>
        <p:pic>
          <p:nvPicPr>
            <p:cNvPr id="3620" name="Image" descr="Image"/>
            <p:cNvPicPr>
              <a:picLocks noChangeAspect="1"/>
            </p:cNvPicPr>
            <p:nvPr/>
          </p:nvPicPr>
          <p:blipFill>
            <a:blip r:embed="rId17">
              <a:extLst/>
            </a:blip>
            <a:stretch>
              <a:fillRect/>
            </a:stretch>
          </p:blipFill>
          <p:spPr>
            <a:xfrm>
              <a:off x="1921754" y="807065"/>
              <a:ext cx="499825" cy="668440"/>
            </a:xfrm>
            <a:prstGeom prst="rect">
              <a:avLst/>
            </a:prstGeom>
            <a:ln w="12700" cap="flat">
              <a:noFill/>
              <a:miter lim="400000"/>
            </a:ln>
            <a:effectLst/>
          </p:spPr>
        </p:pic>
        <p:pic>
          <p:nvPicPr>
            <p:cNvPr id="3621" name="Image" descr="Image"/>
            <p:cNvPicPr>
              <a:picLocks noChangeAspect="1"/>
            </p:cNvPicPr>
            <p:nvPr/>
          </p:nvPicPr>
          <p:blipFill>
            <a:blip r:embed="rId18">
              <a:extLst/>
            </a:blip>
            <a:stretch>
              <a:fillRect/>
            </a:stretch>
          </p:blipFill>
          <p:spPr>
            <a:xfrm>
              <a:off x="692510" y="1588899"/>
              <a:ext cx="475737" cy="668441"/>
            </a:xfrm>
            <a:prstGeom prst="rect">
              <a:avLst/>
            </a:prstGeom>
            <a:ln w="12700" cap="flat">
              <a:noFill/>
              <a:miter lim="400000"/>
            </a:ln>
            <a:effectLst/>
          </p:spPr>
        </p:pic>
        <p:pic>
          <p:nvPicPr>
            <p:cNvPr id="3622" name="Image" descr="Image"/>
            <p:cNvPicPr>
              <a:picLocks noChangeAspect="1"/>
            </p:cNvPicPr>
            <p:nvPr/>
          </p:nvPicPr>
          <p:blipFill>
            <a:blip r:embed="rId19">
              <a:extLst/>
            </a:blip>
            <a:stretch>
              <a:fillRect/>
            </a:stretch>
          </p:blipFill>
          <p:spPr>
            <a:xfrm>
              <a:off x="1370876" y="2295009"/>
              <a:ext cx="373364" cy="668440"/>
            </a:xfrm>
            <a:prstGeom prst="rect">
              <a:avLst/>
            </a:prstGeom>
            <a:ln w="12700" cap="flat">
              <a:noFill/>
              <a:miter lim="400000"/>
            </a:ln>
            <a:effectLst/>
          </p:spPr>
        </p:pic>
        <p:pic>
          <p:nvPicPr>
            <p:cNvPr id="3623" name="Image" descr="Image"/>
            <p:cNvPicPr>
              <a:picLocks noChangeAspect="1"/>
            </p:cNvPicPr>
            <p:nvPr/>
          </p:nvPicPr>
          <p:blipFill>
            <a:blip r:embed="rId20">
              <a:extLst/>
            </a:blip>
            <a:stretch>
              <a:fillRect/>
            </a:stretch>
          </p:blipFill>
          <p:spPr>
            <a:xfrm>
              <a:off x="740685" y="2295009"/>
              <a:ext cx="427562" cy="668440"/>
            </a:xfrm>
            <a:prstGeom prst="rect">
              <a:avLst/>
            </a:prstGeom>
            <a:ln w="12700" cap="flat">
              <a:noFill/>
              <a:miter lim="400000"/>
            </a:ln>
            <a:effectLst/>
          </p:spPr>
        </p:pic>
        <p:pic>
          <p:nvPicPr>
            <p:cNvPr id="3624" name="Image" descr="Image"/>
            <p:cNvPicPr>
              <a:picLocks noChangeAspect="1"/>
            </p:cNvPicPr>
            <p:nvPr/>
          </p:nvPicPr>
          <p:blipFill>
            <a:blip r:embed="rId21">
              <a:extLst/>
            </a:blip>
            <a:stretch>
              <a:fillRect/>
            </a:stretch>
          </p:blipFill>
          <p:spPr>
            <a:xfrm>
              <a:off x="1281709" y="1540307"/>
              <a:ext cx="551697" cy="710910"/>
            </a:xfrm>
            <a:prstGeom prst="rect">
              <a:avLst/>
            </a:prstGeom>
            <a:ln w="12700" cap="flat">
              <a:noFill/>
              <a:miter lim="400000"/>
            </a:ln>
            <a:effectLst/>
          </p:spPr>
        </p:pic>
        <p:pic>
          <p:nvPicPr>
            <p:cNvPr id="3625" name="Image" descr="Image"/>
            <p:cNvPicPr>
              <a:picLocks noChangeAspect="1"/>
            </p:cNvPicPr>
            <p:nvPr/>
          </p:nvPicPr>
          <p:blipFill>
            <a:blip r:embed="rId22">
              <a:extLst/>
            </a:blip>
            <a:stretch>
              <a:fillRect/>
            </a:stretch>
          </p:blipFill>
          <p:spPr>
            <a:xfrm>
              <a:off x="1290362" y="3098940"/>
              <a:ext cx="534391" cy="605352"/>
            </a:xfrm>
            <a:prstGeom prst="rect">
              <a:avLst/>
            </a:prstGeom>
            <a:ln w="12700" cap="flat">
              <a:noFill/>
              <a:miter lim="400000"/>
            </a:ln>
            <a:effectLst/>
          </p:spPr>
        </p:pic>
      </p:grpSp>
      <p:pic>
        <p:nvPicPr>
          <p:cNvPr id="3627" name="Image" descr="Image"/>
          <p:cNvPicPr>
            <a:picLocks noChangeAspect="1"/>
          </p:cNvPicPr>
          <p:nvPr/>
        </p:nvPicPr>
        <p:blipFill>
          <a:blip r:embed="rId23">
            <a:extLst/>
          </a:blip>
          <a:srcRect l="4202" t="0" r="8747" b="4500"/>
          <a:stretch>
            <a:fillRect/>
          </a:stretch>
        </p:blipFill>
        <p:spPr>
          <a:xfrm>
            <a:off x="4674790" y="557094"/>
            <a:ext cx="3655118" cy="2255584"/>
          </a:xfrm>
          <a:prstGeom prst="rect">
            <a:avLst/>
          </a:prstGeom>
          <a:ln w="12700">
            <a:miter lim="400000"/>
          </a:ln>
        </p:spPr>
      </p:pic>
      <p:sp>
        <p:nvSpPr>
          <p:cNvPr id="362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62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675" name="Group"/>
          <p:cNvGrpSpPr/>
          <p:nvPr/>
        </p:nvGrpSpPr>
        <p:grpSpPr>
          <a:xfrm>
            <a:off x="143751" y="171451"/>
            <a:ext cx="1270001" cy="9410697"/>
            <a:chOff x="0" y="0"/>
            <a:chExt cx="1270000" cy="9410696"/>
          </a:xfrm>
        </p:grpSpPr>
        <p:grpSp>
          <p:nvGrpSpPr>
            <p:cNvPr id="3634" name="Group"/>
            <p:cNvGrpSpPr/>
            <p:nvPr/>
          </p:nvGrpSpPr>
          <p:grpSpPr>
            <a:xfrm flipH="1">
              <a:off x="0" y="0"/>
              <a:ext cx="1270000" cy="1270000"/>
              <a:chOff x="0" y="0"/>
              <a:chExt cx="1270000" cy="1270000"/>
            </a:xfrm>
          </p:grpSpPr>
          <p:sp>
            <p:nvSpPr>
              <p:cNvPr id="36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33" name="Group"/>
              <p:cNvGrpSpPr/>
              <p:nvPr/>
            </p:nvGrpSpPr>
            <p:grpSpPr>
              <a:xfrm>
                <a:off x="46001" y="46001"/>
                <a:ext cx="1177998" cy="1177998"/>
                <a:chOff x="0" y="0"/>
                <a:chExt cx="1177997" cy="1177997"/>
              </a:xfrm>
            </p:grpSpPr>
            <p:pic>
              <p:nvPicPr>
                <p:cNvPr id="3631"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3632"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3637" name="Group"/>
            <p:cNvGrpSpPr/>
            <p:nvPr/>
          </p:nvGrpSpPr>
          <p:grpSpPr>
            <a:xfrm flipH="1">
              <a:off x="0" y="6776780"/>
              <a:ext cx="1270000" cy="1270001"/>
              <a:chOff x="0" y="0"/>
              <a:chExt cx="1270000" cy="1270000"/>
            </a:xfrm>
          </p:grpSpPr>
          <p:sp>
            <p:nvSpPr>
              <p:cNvPr id="36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636"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3640" name="Group"/>
            <p:cNvGrpSpPr/>
            <p:nvPr/>
          </p:nvGrpSpPr>
          <p:grpSpPr>
            <a:xfrm flipH="1">
              <a:off x="0" y="8140696"/>
              <a:ext cx="1270000" cy="1270001"/>
              <a:chOff x="0" y="0"/>
              <a:chExt cx="1270000" cy="1270000"/>
            </a:xfrm>
          </p:grpSpPr>
          <p:sp>
            <p:nvSpPr>
              <p:cNvPr id="36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639"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3650" name="Group"/>
            <p:cNvGrpSpPr/>
            <p:nvPr/>
          </p:nvGrpSpPr>
          <p:grpSpPr>
            <a:xfrm flipH="1">
              <a:off x="0" y="1356782"/>
              <a:ext cx="1270000" cy="1270001"/>
              <a:chOff x="0" y="0"/>
              <a:chExt cx="1270000" cy="1270000"/>
            </a:xfrm>
          </p:grpSpPr>
          <p:sp>
            <p:nvSpPr>
              <p:cNvPr id="36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49" name="Group"/>
              <p:cNvGrpSpPr/>
              <p:nvPr/>
            </p:nvGrpSpPr>
            <p:grpSpPr>
              <a:xfrm flipH="1">
                <a:off x="47625" y="56900"/>
                <a:ext cx="1174751" cy="1156200"/>
                <a:chOff x="0" y="0"/>
                <a:chExt cx="1174749" cy="1156199"/>
              </a:xfrm>
            </p:grpSpPr>
            <p:pic>
              <p:nvPicPr>
                <p:cNvPr id="3642"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3643"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3644"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3645"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3646"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3647"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3648"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3658" name="Group"/>
            <p:cNvGrpSpPr/>
            <p:nvPr/>
          </p:nvGrpSpPr>
          <p:grpSpPr>
            <a:xfrm flipH="1">
              <a:off x="0" y="4057648"/>
              <a:ext cx="1270000" cy="1270001"/>
              <a:chOff x="0" y="0"/>
              <a:chExt cx="1270000" cy="1270000"/>
            </a:xfrm>
          </p:grpSpPr>
          <p:sp>
            <p:nvSpPr>
              <p:cNvPr id="36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57" name="Group"/>
              <p:cNvGrpSpPr/>
              <p:nvPr/>
            </p:nvGrpSpPr>
            <p:grpSpPr>
              <a:xfrm>
                <a:off x="47624" y="74251"/>
                <a:ext cx="1174751" cy="1129000"/>
                <a:chOff x="0" y="0"/>
                <a:chExt cx="1174749" cy="1128998"/>
              </a:xfrm>
            </p:grpSpPr>
            <p:pic>
              <p:nvPicPr>
                <p:cNvPr id="3652"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3653"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3654"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3655"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3656"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3665" name="Group"/>
            <p:cNvGrpSpPr/>
            <p:nvPr/>
          </p:nvGrpSpPr>
          <p:grpSpPr>
            <a:xfrm flipH="1">
              <a:off x="0" y="5414431"/>
              <a:ext cx="1270000" cy="1270001"/>
              <a:chOff x="0" y="0"/>
              <a:chExt cx="1270000" cy="1270000"/>
            </a:xfrm>
          </p:grpSpPr>
          <p:sp>
            <p:nvSpPr>
              <p:cNvPr id="36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64" name="Group"/>
              <p:cNvGrpSpPr/>
              <p:nvPr/>
            </p:nvGrpSpPr>
            <p:grpSpPr>
              <a:xfrm>
                <a:off x="47625" y="45767"/>
                <a:ext cx="1174751" cy="1178466"/>
                <a:chOff x="0" y="0"/>
                <a:chExt cx="1174750" cy="1178465"/>
              </a:xfrm>
            </p:grpSpPr>
            <p:pic>
              <p:nvPicPr>
                <p:cNvPr id="3660"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3661"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3662"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3663"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3674" name="Group"/>
            <p:cNvGrpSpPr/>
            <p:nvPr/>
          </p:nvGrpSpPr>
          <p:grpSpPr>
            <a:xfrm flipH="1">
              <a:off x="0" y="2713565"/>
              <a:ext cx="1270000" cy="1270001"/>
              <a:chOff x="0" y="0"/>
              <a:chExt cx="1270000" cy="1270000"/>
            </a:xfrm>
          </p:grpSpPr>
          <p:sp>
            <p:nvSpPr>
              <p:cNvPr id="36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73" name="Group"/>
              <p:cNvGrpSpPr/>
              <p:nvPr/>
            </p:nvGrpSpPr>
            <p:grpSpPr>
              <a:xfrm>
                <a:off x="63500" y="30985"/>
                <a:ext cx="1111251" cy="1217225"/>
                <a:chOff x="0" y="0"/>
                <a:chExt cx="1111250" cy="1217223"/>
              </a:xfrm>
            </p:grpSpPr>
            <p:pic>
              <p:nvPicPr>
                <p:cNvPr id="3667"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3668"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3669"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3670"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3671"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3672"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721" name="Group"/>
          <p:cNvGrpSpPr/>
          <p:nvPr/>
        </p:nvGrpSpPr>
        <p:grpSpPr>
          <a:xfrm>
            <a:off x="11578348" y="171451"/>
            <a:ext cx="1270001" cy="9410698"/>
            <a:chOff x="0" y="0"/>
            <a:chExt cx="1270000" cy="9410696"/>
          </a:xfrm>
        </p:grpSpPr>
        <p:grpSp>
          <p:nvGrpSpPr>
            <p:cNvPr id="3680" name="Group"/>
            <p:cNvGrpSpPr/>
            <p:nvPr/>
          </p:nvGrpSpPr>
          <p:grpSpPr>
            <a:xfrm flipH="1">
              <a:off x="0" y="0"/>
              <a:ext cx="1270000" cy="1270000"/>
              <a:chOff x="0" y="0"/>
              <a:chExt cx="1270000" cy="1270000"/>
            </a:xfrm>
          </p:grpSpPr>
          <p:sp>
            <p:nvSpPr>
              <p:cNvPr id="36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79" name="Group"/>
              <p:cNvGrpSpPr/>
              <p:nvPr/>
            </p:nvGrpSpPr>
            <p:grpSpPr>
              <a:xfrm>
                <a:off x="46001" y="46001"/>
                <a:ext cx="1177998" cy="1177998"/>
                <a:chOff x="0" y="0"/>
                <a:chExt cx="1177997" cy="1177997"/>
              </a:xfrm>
            </p:grpSpPr>
            <p:pic>
              <p:nvPicPr>
                <p:cNvPr id="3677"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3678"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3683" name="Group"/>
            <p:cNvGrpSpPr/>
            <p:nvPr/>
          </p:nvGrpSpPr>
          <p:grpSpPr>
            <a:xfrm flipH="1">
              <a:off x="0" y="6776780"/>
              <a:ext cx="1270000" cy="1270001"/>
              <a:chOff x="0" y="0"/>
              <a:chExt cx="1270000" cy="1270000"/>
            </a:xfrm>
          </p:grpSpPr>
          <p:sp>
            <p:nvSpPr>
              <p:cNvPr id="36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682"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3686" name="Group"/>
            <p:cNvGrpSpPr/>
            <p:nvPr/>
          </p:nvGrpSpPr>
          <p:grpSpPr>
            <a:xfrm flipH="1">
              <a:off x="0" y="8140696"/>
              <a:ext cx="1270000" cy="1270001"/>
              <a:chOff x="0" y="0"/>
              <a:chExt cx="1270000" cy="1270000"/>
            </a:xfrm>
          </p:grpSpPr>
          <p:sp>
            <p:nvSpPr>
              <p:cNvPr id="36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685"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3696" name="Group"/>
            <p:cNvGrpSpPr/>
            <p:nvPr/>
          </p:nvGrpSpPr>
          <p:grpSpPr>
            <a:xfrm flipH="1">
              <a:off x="0" y="1356782"/>
              <a:ext cx="1270000" cy="1270001"/>
              <a:chOff x="0" y="0"/>
              <a:chExt cx="1270000" cy="1270000"/>
            </a:xfrm>
          </p:grpSpPr>
          <p:sp>
            <p:nvSpPr>
              <p:cNvPr id="36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695" name="Group"/>
              <p:cNvGrpSpPr/>
              <p:nvPr/>
            </p:nvGrpSpPr>
            <p:grpSpPr>
              <a:xfrm flipH="1">
                <a:off x="47625" y="56900"/>
                <a:ext cx="1174751" cy="1156200"/>
                <a:chOff x="0" y="0"/>
                <a:chExt cx="1174749" cy="1156199"/>
              </a:xfrm>
            </p:grpSpPr>
            <p:pic>
              <p:nvPicPr>
                <p:cNvPr id="3688"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3689"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3690"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3691"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3692"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3693"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3694"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3704" name="Group"/>
            <p:cNvGrpSpPr/>
            <p:nvPr/>
          </p:nvGrpSpPr>
          <p:grpSpPr>
            <a:xfrm flipH="1">
              <a:off x="0" y="4057648"/>
              <a:ext cx="1270000" cy="1270001"/>
              <a:chOff x="0" y="0"/>
              <a:chExt cx="1270000" cy="1270000"/>
            </a:xfrm>
          </p:grpSpPr>
          <p:sp>
            <p:nvSpPr>
              <p:cNvPr id="36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03" name="Group"/>
              <p:cNvGrpSpPr/>
              <p:nvPr/>
            </p:nvGrpSpPr>
            <p:grpSpPr>
              <a:xfrm>
                <a:off x="47624" y="74251"/>
                <a:ext cx="1174751" cy="1129000"/>
                <a:chOff x="0" y="0"/>
                <a:chExt cx="1174749" cy="1128998"/>
              </a:xfrm>
            </p:grpSpPr>
            <p:pic>
              <p:nvPicPr>
                <p:cNvPr id="3698"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3699"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3700"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3701"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3702"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3711" name="Group"/>
            <p:cNvGrpSpPr/>
            <p:nvPr/>
          </p:nvGrpSpPr>
          <p:grpSpPr>
            <a:xfrm flipH="1">
              <a:off x="0" y="5414431"/>
              <a:ext cx="1270000" cy="1270001"/>
              <a:chOff x="0" y="0"/>
              <a:chExt cx="1270000" cy="1270000"/>
            </a:xfrm>
          </p:grpSpPr>
          <p:sp>
            <p:nvSpPr>
              <p:cNvPr id="37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10" name="Group"/>
              <p:cNvGrpSpPr/>
              <p:nvPr/>
            </p:nvGrpSpPr>
            <p:grpSpPr>
              <a:xfrm>
                <a:off x="47625" y="45767"/>
                <a:ext cx="1174751" cy="1178466"/>
                <a:chOff x="0" y="0"/>
                <a:chExt cx="1174750" cy="1178465"/>
              </a:xfrm>
            </p:grpSpPr>
            <p:pic>
              <p:nvPicPr>
                <p:cNvPr id="3706"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3707"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3708"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3709"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3720" name="Group"/>
            <p:cNvGrpSpPr/>
            <p:nvPr/>
          </p:nvGrpSpPr>
          <p:grpSpPr>
            <a:xfrm flipH="1">
              <a:off x="0" y="2713565"/>
              <a:ext cx="1270000" cy="1270001"/>
              <a:chOff x="0" y="0"/>
              <a:chExt cx="1270000" cy="1270000"/>
            </a:xfrm>
          </p:grpSpPr>
          <p:sp>
            <p:nvSpPr>
              <p:cNvPr id="37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19" name="Group"/>
              <p:cNvGrpSpPr/>
              <p:nvPr/>
            </p:nvGrpSpPr>
            <p:grpSpPr>
              <a:xfrm>
                <a:off x="63500" y="30985"/>
                <a:ext cx="1111251" cy="1217225"/>
                <a:chOff x="0" y="0"/>
                <a:chExt cx="1111250" cy="1217223"/>
              </a:xfrm>
            </p:grpSpPr>
            <p:pic>
              <p:nvPicPr>
                <p:cNvPr id="3713"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3714"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3715"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3716"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3717"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3718"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2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72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72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773" name="Group"/>
          <p:cNvGrpSpPr/>
          <p:nvPr/>
        </p:nvGrpSpPr>
        <p:grpSpPr>
          <a:xfrm>
            <a:off x="143751" y="171451"/>
            <a:ext cx="1270001" cy="9410697"/>
            <a:chOff x="0" y="0"/>
            <a:chExt cx="1270000" cy="9410696"/>
          </a:xfrm>
        </p:grpSpPr>
        <p:grpSp>
          <p:nvGrpSpPr>
            <p:cNvPr id="3732" name="Group"/>
            <p:cNvGrpSpPr/>
            <p:nvPr/>
          </p:nvGrpSpPr>
          <p:grpSpPr>
            <a:xfrm flipH="1">
              <a:off x="0" y="0"/>
              <a:ext cx="1270000" cy="1270000"/>
              <a:chOff x="0" y="0"/>
              <a:chExt cx="1270000" cy="1270000"/>
            </a:xfrm>
          </p:grpSpPr>
          <p:sp>
            <p:nvSpPr>
              <p:cNvPr id="37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31" name="Group"/>
              <p:cNvGrpSpPr/>
              <p:nvPr/>
            </p:nvGrpSpPr>
            <p:grpSpPr>
              <a:xfrm>
                <a:off x="46001" y="46001"/>
                <a:ext cx="1177998" cy="1177998"/>
                <a:chOff x="0" y="0"/>
                <a:chExt cx="1177997" cy="1177997"/>
              </a:xfrm>
            </p:grpSpPr>
            <p:pic>
              <p:nvPicPr>
                <p:cNvPr id="372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73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735" name="Group"/>
            <p:cNvGrpSpPr/>
            <p:nvPr/>
          </p:nvGrpSpPr>
          <p:grpSpPr>
            <a:xfrm flipH="1">
              <a:off x="0" y="6776780"/>
              <a:ext cx="1270000" cy="1270001"/>
              <a:chOff x="0" y="0"/>
              <a:chExt cx="1270000" cy="1270000"/>
            </a:xfrm>
          </p:grpSpPr>
          <p:sp>
            <p:nvSpPr>
              <p:cNvPr id="37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73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738" name="Group"/>
            <p:cNvGrpSpPr/>
            <p:nvPr/>
          </p:nvGrpSpPr>
          <p:grpSpPr>
            <a:xfrm flipH="1">
              <a:off x="0" y="8140696"/>
              <a:ext cx="1270000" cy="1270001"/>
              <a:chOff x="0" y="0"/>
              <a:chExt cx="1270000" cy="1270000"/>
            </a:xfrm>
          </p:grpSpPr>
          <p:sp>
            <p:nvSpPr>
              <p:cNvPr id="37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73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748" name="Group"/>
            <p:cNvGrpSpPr/>
            <p:nvPr/>
          </p:nvGrpSpPr>
          <p:grpSpPr>
            <a:xfrm flipH="1">
              <a:off x="0" y="1356782"/>
              <a:ext cx="1270000" cy="1270001"/>
              <a:chOff x="0" y="0"/>
              <a:chExt cx="1270000" cy="1270000"/>
            </a:xfrm>
          </p:grpSpPr>
          <p:sp>
            <p:nvSpPr>
              <p:cNvPr id="37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47" name="Group"/>
              <p:cNvGrpSpPr/>
              <p:nvPr/>
            </p:nvGrpSpPr>
            <p:grpSpPr>
              <a:xfrm flipH="1">
                <a:off x="47625" y="56900"/>
                <a:ext cx="1174751" cy="1156200"/>
                <a:chOff x="0" y="0"/>
                <a:chExt cx="1174749" cy="1156199"/>
              </a:xfrm>
            </p:grpSpPr>
            <p:pic>
              <p:nvPicPr>
                <p:cNvPr id="374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74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74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74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74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74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74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756" name="Group"/>
            <p:cNvGrpSpPr/>
            <p:nvPr/>
          </p:nvGrpSpPr>
          <p:grpSpPr>
            <a:xfrm flipH="1">
              <a:off x="0" y="4057648"/>
              <a:ext cx="1270000" cy="1270001"/>
              <a:chOff x="0" y="0"/>
              <a:chExt cx="1270000" cy="1270000"/>
            </a:xfrm>
          </p:grpSpPr>
          <p:sp>
            <p:nvSpPr>
              <p:cNvPr id="37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55" name="Group"/>
              <p:cNvGrpSpPr/>
              <p:nvPr/>
            </p:nvGrpSpPr>
            <p:grpSpPr>
              <a:xfrm>
                <a:off x="47624" y="74251"/>
                <a:ext cx="1174751" cy="1129000"/>
                <a:chOff x="0" y="0"/>
                <a:chExt cx="1174749" cy="1128998"/>
              </a:xfrm>
            </p:grpSpPr>
            <p:pic>
              <p:nvPicPr>
                <p:cNvPr id="375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75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75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75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75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763" name="Group"/>
            <p:cNvGrpSpPr/>
            <p:nvPr/>
          </p:nvGrpSpPr>
          <p:grpSpPr>
            <a:xfrm flipH="1">
              <a:off x="0" y="5414431"/>
              <a:ext cx="1270000" cy="1270001"/>
              <a:chOff x="0" y="0"/>
              <a:chExt cx="1270000" cy="1270000"/>
            </a:xfrm>
          </p:grpSpPr>
          <p:sp>
            <p:nvSpPr>
              <p:cNvPr id="37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62" name="Group"/>
              <p:cNvGrpSpPr/>
              <p:nvPr/>
            </p:nvGrpSpPr>
            <p:grpSpPr>
              <a:xfrm>
                <a:off x="47625" y="45767"/>
                <a:ext cx="1174751" cy="1178466"/>
                <a:chOff x="0" y="0"/>
                <a:chExt cx="1174750" cy="1178465"/>
              </a:xfrm>
            </p:grpSpPr>
            <p:pic>
              <p:nvPicPr>
                <p:cNvPr id="375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75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76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76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772" name="Group"/>
            <p:cNvGrpSpPr/>
            <p:nvPr/>
          </p:nvGrpSpPr>
          <p:grpSpPr>
            <a:xfrm flipH="1">
              <a:off x="0" y="2713565"/>
              <a:ext cx="1270000" cy="1270001"/>
              <a:chOff x="0" y="0"/>
              <a:chExt cx="1270000" cy="1270000"/>
            </a:xfrm>
          </p:grpSpPr>
          <p:sp>
            <p:nvSpPr>
              <p:cNvPr id="37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71" name="Group"/>
              <p:cNvGrpSpPr/>
              <p:nvPr/>
            </p:nvGrpSpPr>
            <p:grpSpPr>
              <a:xfrm>
                <a:off x="63500" y="30985"/>
                <a:ext cx="1111251" cy="1217225"/>
                <a:chOff x="0" y="0"/>
                <a:chExt cx="1111250" cy="1217223"/>
              </a:xfrm>
            </p:grpSpPr>
            <p:pic>
              <p:nvPicPr>
                <p:cNvPr id="376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76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76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76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76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77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819" name="Group"/>
          <p:cNvGrpSpPr/>
          <p:nvPr/>
        </p:nvGrpSpPr>
        <p:grpSpPr>
          <a:xfrm>
            <a:off x="11578348" y="171451"/>
            <a:ext cx="1270001" cy="9410698"/>
            <a:chOff x="0" y="0"/>
            <a:chExt cx="1270000" cy="9410696"/>
          </a:xfrm>
        </p:grpSpPr>
        <p:grpSp>
          <p:nvGrpSpPr>
            <p:cNvPr id="3778" name="Group"/>
            <p:cNvGrpSpPr/>
            <p:nvPr/>
          </p:nvGrpSpPr>
          <p:grpSpPr>
            <a:xfrm flipH="1">
              <a:off x="0" y="0"/>
              <a:ext cx="1270000" cy="1270000"/>
              <a:chOff x="0" y="0"/>
              <a:chExt cx="1270000" cy="1270000"/>
            </a:xfrm>
          </p:grpSpPr>
          <p:sp>
            <p:nvSpPr>
              <p:cNvPr id="37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77" name="Group"/>
              <p:cNvGrpSpPr/>
              <p:nvPr/>
            </p:nvGrpSpPr>
            <p:grpSpPr>
              <a:xfrm>
                <a:off x="46001" y="46001"/>
                <a:ext cx="1177998" cy="1177998"/>
                <a:chOff x="0" y="0"/>
                <a:chExt cx="1177997" cy="1177997"/>
              </a:xfrm>
            </p:grpSpPr>
            <p:pic>
              <p:nvPicPr>
                <p:cNvPr id="377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77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781" name="Group"/>
            <p:cNvGrpSpPr/>
            <p:nvPr/>
          </p:nvGrpSpPr>
          <p:grpSpPr>
            <a:xfrm flipH="1">
              <a:off x="0" y="6776780"/>
              <a:ext cx="1270000" cy="1270001"/>
              <a:chOff x="0" y="0"/>
              <a:chExt cx="1270000" cy="1270000"/>
            </a:xfrm>
          </p:grpSpPr>
          <p:sp>
            <p:nvSpPr>
              <p:cNvPr id="37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78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784" name="Group"/>
            <p:cNvGrpSpPr/>
            <p:nvPr/>
          </p:nvGrpSpPr>
          <p:grpSpPr>
            <a:xfrm flipH="1">
              <a:off x="0" y="8140696"/>
              <a:ext cx="1270000" cy="1270001"/>
              <a:chOff x="0" y="0"/>
              <a:chExt cx="1270000" cy="1270000"/>
            </a:xfrm>
          </p:grpSpPr>
          <p:sp>
            <p:nvSpPr>
              <p:cNvPr id="37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78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794" name="Group"/>
            <p:cNvGrpSpPr/>
            <p:nvPr/>
          </p:nvGrpSpPr>
          <p:grpSpPr>
            <a:xfrm flipH="1">
              <a:off x="0" y="1356782"/>
              <a:ext cx="1270000" cy="1270001"/>
              <a:chOff x="0" y="0"/>
              <a:chExt cx="1270000" cy="1270000"/>
            </a:xfrm>
          </p:grpSpPr>
          <p:sp>
            <p:nvSpPr>
              <p:cNvPr id="37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793" name="Group"/>
              <p:cNvGrpSpPr/>
              <p:nvPr/>
            </p:nvGrpSpPr>
            <p:grpSpPr>
              <a:xfrm flipH="1">
                <a:off x="47625" y="56900"/>
                <a:ext cx="1174751" cy="1156200"/>
                <a:chOff x="0" y="0"/>
                <a:chExt cx="1174749" cy="1156199"/>
              </a:xfrm>
            </p:grpSpPr>
            <p:pic>
              <p:nvPicPr>
                <p:cNvPr id="378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78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78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78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79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79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79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802" name="Group"/>
            <p:cNvGrpSpPr/>
            <p:nvPr/>
          </p:nvGrpSpPr>
          <p:grpSpPr>
            <a:xfrm flipH="1">
              <a:off x="0" y="4057648"/>
              <a:ext cx="1270000" cy="1270001"/>
              <a:chOff x="0" y="0"/>
              <a:chExt cx="1270000" cy="1270000"/>
            </a:xfrm>
          </p:grpSpPr>
          <p:sp>
            <p:nvSpPr>
              <p:cNvPr id="37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01" name="Group"/>
              <p:cNvGrpSpPr/>
              <p:nvPr/>
            </p:nvGrpSpPr>
            <p:grpSpPr>
              <a:xfrm>
                <a:off x="47624" y="74251"/>
                <a:ext cx="1174751" cy="1129000"/>
                <a:chOff x="0" y="0"/>
                <a:chExt cx="1174749" cy="1128998"/>
              </a:xfrm>
            </p:grpSpPr>
            <p:pic>
              <p:nvPicPr>
                <p:cNvPr id="379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79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79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79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80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809" name="Group"/>
            <p:cNvGrpSpPr/>
            <p:nvPr/>
          </p:nvGrpSpPr>
          <p:grpSpPr>
            <a:xfrm flipH="1">
              <a:off x="0" y="5414431"/>
              <a:ext cx="1270000" cy="1270001"/>
              <a:chOff x="0" y="0"/>
              <a:chExt cx="1270000" cy="1270000"/>
            </a:xfrm>
          </p:grpSpPr>
          <p:sp>
            <p:nvSpPr>
              <p:cNvPr id="38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08" name="Group"/>
              <p:cNvGrpSpPr/>
              <p:nvPr/>
            </p:nvGrpSpPr>
            <p:grpSpPr>
              <a:xfrm>
                <a:off x="47625" y="45767"/>
                <a:ext cx="1174751" cy="1178466"/>
                <a:chOff x="0" y="0"/>
                <a:chExt cx="1174750" cy="1178465"/>
              </a:xfrm>
            </p:grpSpPr>
            <p:pic>
              <p:nvPicPr>
                <p:cNvPr id="380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80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80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80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818" name="Group"/>
            <p:cNvGrpSpPr/>
            <p:nvPr/>
          </p:nvGrpSpPr>
          <p:grpSpPr>
            <a:xfrm flipH="1">
              <a:off x="0" y="2713565"/>
              <a:ext cx="1270000" cy="1270001"/>
              <a:chOff x="0" y="0"/>
              <a:chExt cx="1270000" cy="1270000"/>
            </a:xfrm>
          </p:grpSpPr>
          <p:sp>
            <p:nvSpPr>
              <p:cNvPr id="38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17" name="Group"/>
              <p:cNvGrpSpPr/>
              <p:nvPr/>
            </p:nvGrpSpPr>
            <p:grpSpPr>
              <a:xfrm>
                <a:off x="63500" y="30985"/>
                <a:ext cx="1111251" cy="1217225"/>
                <a:chOff x="0" y="0"/>
                <a:chExt cx="1111250" cy="1217223"/>
              </a:xfrm>
            </p:grpSpPr>
            <p:pic>
              <p:nvPicPr>
                <p:cNvPr id="381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81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81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81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81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81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830" name="Group"/>
          <p:cNvGrpSpPr/>
          <p:nvPr/>
        </p:nvGrpSpPr>
        <p:grpSpPr>
          <a:xfrm>
            <a:off x="5316302" y="5943293"/>
            <a:ext cx="2350874" cy="2932582"/>
            <a:chOff x="0" y="0"/>
            <a:chExt cx="2350873" cy="2932580"/>
          </a:xfrm>
        </p:grpSpPr>
        <p:pic>
          <p:nvPicPr>
            <p:cNvPr id="3820" name="Image" descr="Image"/>
            <p:cNvPicPr>
              <a:picLocks noChangeAspect="1"/>
            </p:cNvPicPr>
            <p:nvPr/>
          </p:nvPicPr>
          <p:blipFill>
            <a:blip r:embed="rId8">
              <a:extLst/>
            </a:blip>
            <a:stretch>
              <a:fillRect/>
            </a:stretch>
          </p:blipFill>
          <p:spPr>
            <a:xfrm>
              <a:off x="0" y="2238909"/>
              <a:ext cx="502167" cy="693672"/>
            </a:xfrm>
            <a:prstGeom prst="rect">
              <a:avLst/>
            </a:prstGeom>
            <a:ln w="12700" cap="flat">
              <a:noFill/>
              <a:miter lim="400000"/>
            </a:ln>
            <a:effectLst/>
          </p:spPr>
        </p:pic>
        <p:pic>
          <p:nvPicPr>
            <p:cNvPr id="3821" name="Image" descr="Image"/>
            <p:cNvPicPr>
              <a:picLocks noChangeAspect="1"/>
            </p:cNvPicPr>
            <p:nvPr/>
          </p:nvPicPr>
          <p:blipFill>
            <a:blip r:embed="rId9">
              <a:extLst/>
            </a:blip>
            <a:stretch>
              <a:fillRect/>
            </a:stretch>
          </p:blipFill>
          <p:spPr>
            <a:xfrm>
              <a:off x="1875892" y="752469"/>
              <a:ext cx="464466" cy="660969"/>
            </a:xfrm>
            <a:prstGeom prst="rect">
              <a:avLst/>
            </a:prstGeom>
            <a:ln w="12700" cap="flat">
              <a:noFill/>
              <a:miter lim="400000"/>
            </a:ln>
            <a:effectLst/>
          </p:spPr>
        </p:pic>
        <p:pic>
          <p:nvPicPr>
            <p:cNvPr id="3822" name="Image" descr="Image"/>
            <p:cNvPicPr>
              <a:picLocks noChangeAspect="1"/>
            </p:cNvPicPr>
            <p:nvPr/>
          </p:nvPicPr>
          <p:blipFill>
            <a:blip r:embed="rId10">
              <a:extLst/>
            </a:blip>
            <a:stretch>
              <a:fillRect/>
            </a:stretch>
          </p:blipFill>
          <p:spPr>
            <a:xfrm>
              <a:off x="1254899" y="0"/>
              <a:ext cx="440457" cy="679037"/>
            </a:xfrm>
            <a:prstGeom prst="rect">
              <a:avLst/>
            </a:prstGeom>
            <a:ln w="12700" cap="flat">
              <a:noFill/>
              <a:miter lim="400000"/>
            </a:ln>
            <a:effectLst/>
          </p:spPr>
        </p:pic>
        <p:pic>
          <p:nvPicPr>
            <p:cNvPr id="3823" name="Image" descr="Image"/>
            <p:cNvPicPr>
              <a:picLocks noChangeAspect="1"/>
            </p:cNvPicPr>
            <p:nvPr/>
          </p:nvPicPr>
          <p:blipFill>
            <a:blip r:embed="rId11">
              <a:extLst/>
            </a:blip>
            <a:stretch>
              <a:fillRect/>
            </a:stretch>
          </p:blipFill>
          <p:spPr>
            <a:xfrm>
              <a:off x="1910182" y="1591691"/>
              <a:ext cx="412164" cy="588237"/>
            </a:xfrm>
            <a:prstGeom prst="rect">
              <a:avLst/>
            </a:prstGeom>
            <a:ln w="12700" cap="flat">
              <a:noFill/>
              <a:miter lim="400000"/>
            </a:ln>
            <a:effectLst/>
          </p:spPr>
        </p:pic>
        <p:pic>
          <p:nvPicPr>
            <p:cNvPr id="3824" name="Image" descr="Image"/>
            <p:cNvPicPr>
              <a:picLocks noChangeAspect="1"/>
            </p:cNvPicPr>
            <p:nvPr/>
          </p:nvPicPr>
          <p:blipFill>
            <a:blip r:embed="rId12">
              <a:extLst/>
            </a:blip>
            <a:stretch>
              <a:fillRect/>
            </a:stretch>
          </p:blipFill>
          <p:spPr>
            <a:xfrm>
              <a:off x="1851049" y="5298"/>
              <a:ext cx="499825" cy="668440"/>
            </a:xfrm>
            <a:prstGeom prst="rect">
              <a:avLst/>
            </a:prstGeom>
            <a:ln w="12700" cap="flat">
              <a:noFill/>
              <a:miter lim="400000"/>
            </a:ln>
            <a:effectLst/>
          </p:spPr>
        </p:pic>
        <p:pic>
          <p:nvPicPr>
            <p:cNvPr id="3825" name="Image" descr="Image"/>
            <p:cNvPicPr>
              <a:picLocks noChangeAspect="1"/>
            </p:cNvPicPr>
            <p:nvPr/>
          </p:nvPicPr>
          <p:blipFill>
            <a:blip r:embed="rId13">
              <a:extLst/>
            </a:blip>
            <a:stretch>
              <a:fillRect/>
            </a:stretch>
          </p:blipFill>
          <p:spPr>
            <a:xfrm>
              <a:off x="1300171" y="1493242"/>
              <a:ext cx="373364" cy="668440"/>
            </a:xfrm>
            <a:prstGeom prst="rect">
              <a:avLst/>
            </a:prstGeom>
            <a:ln w="12700" cap="flat">
              <a:noFill/>
              <a:miter lim="400000"/>
            </a:ln>
            <a:effectLst/>
          </p:spPr>
        </p:pic>
        <p:pic>
          <p:nvPicPr>
            <p:cNvPr id="3826" name="Image" descr="Image"/>
            <p:cNvPicPr>
              <a:picLocks noChangeAspect="1"/>
            </p:cNvPicPr>
            <p:nvPr/>
          </p:nvPicPr>
          <p:blipFill>
            <a:blip r:embed="rId14">
              <a:extLst/>
            </a:blip>
            <a:stretch>
              <a:fillRect/>
            </a:stretch>
          </p:blipFill>
          <p:spPr>
            <a:xfrm>
              <a:off x="669980" y="1493242"/>
              <a:ext cx="427562" cy="668440"/>
            </a:xfrm>
            <a:prstGeom prst="rect">
              <a:avLst/>
            </a:prstGeom>
            <a:ln w="12700" cap="flat">
              <a:noFill/>
              <a:miter lim="400000"/>
            </a:ln>
            <a:effectLst/>
          </p:spPr>
        </p:pic>
        <p:pic>
          <p:nvPicPr>
            <p:cNvPr id="3827" name="Image" descr="Image"/>
            <p:cNvPicPr>
              <a:picLocks noChangeAspect="1"/>
            </p:cNvPicPr>
            <p:nvPr/>
          </p:nvPicPr>
          <p:blipFill>
            <a:blip r:embed="rId15">
              <a:extLst/>
            </a:blip>
            <a:stretch>
              <a:fillRect/>
            </a:stretch>
          </p:blipFill>
          <p:spPr>
            <a:xfrm>
              <a:off x="1211004" y="738540"/>
              <a:ext cx="551697" cy="710910"/>
            </a:xfrm>
            <a:prstGeom prst="rect">
              <a:avLst/>
            </a:prstGeom>
            <a:ln w="12700" cap="flat">
              <a:noFill/>
              <a:miter lim="400000"/>
            </a:ln>
            <a:effectLst/>
          </p:spPr>
        </p:pic>
        <p:pic>
          <p:nvPicPr>
            <p:cNvPr id="3828" name="Image" descr="Image"/>
            <p:cNvPicPr>
              <a:picLocks noChangeAspect="1"/>
            </p:cNvPicPr>
            <p:nvPr/>
          </p:nvPicPr>
          <p:blipFill>
            <a:blip r:embed="rId16">
              <a:extLst/>
            </a:blip>
            <a:stretch>
              <a:fillRect/>
            </a:stretch>
          </p:blipFill>
          <p:spPr>
            <a:xfrm>
              <a:off x="1219657" y="2297173"/>
              <a:ext cx="534391" cy="605352"/>
            </a:xfrm>
            <a:prstGeom prst="rect">
              <a:avLst/>
            </a:prstGeom>
            <a:ln w="12700" cap="flat">
              <a:noFill/>
              <a:miter lim="400000"/>
            </a:ln>
            <a:effectLst/>
          </p:spPr>
        </p:pic>
        <p:pic>
          <p:nvPicPr>
            <p:cNvPr id="3829" name="Image" descr="Image"/>
            <p:cNvPicPr>
              <a:picLocks noChangeAspect="1"/>
            </p:cNvPicPr>
            <p:nvPr/>
          </p:nvPicPr>
          <p:blipFill>
            <a:blip r:embed="rId17">
              <a:extLst/>
            </a:blip>
            <a:stretch>
              <a:fillRect/>
            </a:stretch>
          </p:blipFill>
          <p:spPr>
            <a:xfrm>
              <a:off x="1738" y="773704"/>
              <a:ext cx="448407" cy="640581"/>
            </a:xfrm>
            <a:prstGeom prst="rect">
              <a:avLst/>
            </a:prstGeom>
            <a:ln w="12700" cap="flat">
              <a:noFill/>
              <a:miter lim="400000"/>
            </a:ln>
            <a:effectLst/>
          </p:spPr>
        </p:pic>
      </p:grpSp>
      <p:grpSp>
        <p:nvGrpSpPr>
          <p:cNvPr id="3841" name="Group"/>
          <p:cNvGrpSpPr/>
          <p:nvPr/>
        </p:nvGrpSpPr>
        <p:grpSpPr>
          <a:xfrm>
            <a:off x="2649311" y="3405680"/>
            <a:ext cx="1023329" cy="2942240"/>
            <a:chOff x="0" y="0"/>
            <a:chExt cx="1023328" cy="2942238"/>
          </a:xfrm>
        </p:grpSpPr>
        <p:pic>
          <p:nvPicPr>
            <p:cNvPr id="3831" name="Image" descr="Image"/>
            <p:cNvPicPr>
              <a:picLocks noChangeAspect="1"/>
            </p:cNvPicPr>
            <p:nvPr/>
          </p:nvPicPr>
          <p:blipFill>
            <a:blip r:embed="rId18">
              <a:extLst/>
            </a:blip>
            <a:stretch>
              <a:fillRect/>
            </a:stretch>
          </p:blipFill>
          <p:spPr>
            <a:xfrm>
              <a:off x="514426" y="1161913"/>
              <a:ext cx="499783" cy="642578"/>
            </a:xfrm>
            <a:prstGeom prst="rect">
              <a:avLst/>
            </a:prstGeom>
            <a:ln w="12700" cap="flat">
              <a:noFill/>
              <a:miter lim="400000"/>
            </a:ln>
            <a:effectLst/>
          </p:spPr>
        </p:pic>
        <p:pic>
          <p:nvPicPr>
            <p:cNvPr id="3832" name="Image" descr="Image"/>
            <p:cNvPicPr>
              <a:picLocks noChangeAspect="1"/>
            </p:cNvPicPr>
            <p:nvPr/>
          </p:nvPicPr>
          <p:blipFill>
            <a:blip r:embed="rId19">
              <a:extLst/>
            </a:blip>
            <a:stretch>
              <a:fillRect/>
            </a:stretch>
          </p:blipFill>
          <p:spPr>
            <a:xfrm>
              <a:off x="43467" y="22001"/>
              <a:ext cx="507625" cy="584075"/>
            </a:xfrm>
            <a:prstGeom prst="rect">
              <a:avLst/>
            </a:prstGeom>
            <a:ln w="12700" cap="flat">
              <a:noFill/>
              <a:miter lim="400000"/>
            </a:ln>
            <a:effectLst/>
          </p:spPr>
        </p:pic>
        <p:pic>
          <p:nvPicPr>
            <p:cNvPr id="3833" name="Image" descr="Image"/>
            <p:cNvPicPr>
              <a:picLocks noChangeAspect="1"/>
            </p:cNvPicPr>
            <p:nvPr/>
          </p:nvPicPr>
          <p:blipFill>
            <a:blip r:embed="rId20">
              <a:extLst/>
            </a:blip>
            <a:stretch>
              <a:fillRect/>
            </a:stretch>
          </p:blipFill>
          <p:spPr>
            <a:xfrm>
              <a:off x="91045" y="590733"/>
              <a:ext cx="391082" cy="573586"/>
            </a:xfrm>
            <a:prstGeom prst="rect">
              <a:avLst/>
            </a:prstGeom>
            <a:ln w="12700" cap="flat">
              <a:noFill/>
              <a:miter lim="400000"/>
            </a:ln>
            <a:effectLst/>
          </p:spPr>
        </p:pic>
        <p:pic>
          <p:nvPicPr>
            <p:cNvPr id="3834" name="Image" descr="Image"/>
            <p:cNvPicPr>
              <a:picLocks noChangeAspect="1"/>
            </p:cNvPicPr>
            <p:nvPr/>
          </p:nvPicPr>
          <p:blipFill>
            <a:blip r:embed="rId21">
              <a:extLst/>
            </a:blip>
            <a:stretch>
              <a:fillRect/>
            </a:stretch>
          </p:blipFill>
          <p:spPr>
            <a:xfrm>
              <a:off x="58860" y="2360329"/>
              <a:ext cx="434066" cy="573587"/>
            </a:xfrm>
            <a:prstGeom prst="rect">
              <a:avLst/>
            </a:prstGeom>
            <a:ln w="12700" cap="flat">
              <a:noFill/>
              <a:miter lim="400000"/>
            </a:ln>
            <a:effectLst/>
          </p:spPr>
        </p:pic>
        <p:pic>
          <p:nvPicPr>
            <p:cNvPr id="3835" name="Image" descr="Image"/>
            <p:cNvPicPr>
              <a:picLocks noChangeAspect="1"/>
            </p:cNvPicPr>
            <p:nvPr/>
          </p:nvPicPr>
          <p:blipFill>
            <a:blip r:embed="rId22">
              <a:extLst/>
            </a:blip>
            <a:stretch>
              <a:fillRect/>
            </a:stretch>
          </p:blipFill>
          <p:spPr>
            <a:xfrm>
              <a:off x="0" y="1769641"/>
              <a:ext cx="573173" cy="590232"/>
            </a:xfrm>
            <a:prstGeom prst="rect">
              <a:avLst/>
            </a:prstGeom>
            <a:ln w="12700" cap="flat">
              <a:noFill/>
              <a:miter lim="400000"/>
            </a:ln>
            <a:effectLst/>
          </p:spPr>
        </p:pic>
        <p:pic>
          <p:nvPicPr>
            <p:cNvPr id="3836" name="Image" descr="Image"/>
            <p:cNvPicPr>
              <a:picLocks noChangeAspect="1"/>
            </p:cNvPicPr>
            <p:nvPr/>
          </p:nvPicPr>
          <p:blipFill>
            <a:blip r:embed="rId23">
              <a:extLst/>
            </a:blip>
            <a:stretch>
              <a:fillRect/>
            </a:stretch>
          </p:blipFill>
          <p:spPr>
            <a:xfrm>
              <a:off x="505305" y="2352006"/>
              <a:ext cx="518024" cy="590233"/>
            </a:xfrm>
            <a:prstGeom prst="rect">
              <a:avLst/>
            </a:prstGeom>
            <a:ln w="12700" cap="flat">
              <a:noFill/>
              <a:miter lim="400000"/>
            </a:ln>
            <a:effectLst/>
          </p:spPr>
        </p:pic>
        <p:pic>
          <p:nvPicPr>
            <p:cNvPr id="3837" name="Image" descr="Image"/>
            <p:cNvPicPr>
              <a:picLocks noChangeAspect="1"/>
            </p:cNvPicPr>
            <p:nvPr/>
          </p:nvPicPr>
          <p:blipFill>
            <a:blip r:embed="rId24">
              <a:extLst/>
            </a:blip>
            <a:stretch>
              <a:fillRect/>
            </a:stretch>
          </p:blipFill>
          <p:spPr>
            <a:xfrm>
              <a:off x="566006" y="0"/>
              <a:ext cx="396622" cy="571752"/>
            </a:xfrm>
            <a:prstGeom prst="rect">
              <a:avLst/>
            </a:prstGeom>
            <a:ln w="12700" cap="flat">
              <a:noFill/>
              <a:miter lim="400000"/>
            </a:ln>
            <a:effectLst/>
          </p:spPr>
        </p:pic>
        <p:pic>
          <p:nvPicPr>
            <p:cNvPr id="3838" name="Image" descr="Image"/>
            <p:cNvPicPr>
              <a:picLocks noChangeAspect="1"/>
            </p:cNvPicPr>
            <p:nvPr/>
          </p:nvPicPr>
          <p:blipFill>
            <a:blip r:embed="rId25">
              <a:extLst/>
            </a:blip>
            <a:stretch>
              <a:fillRect/>
            </a:stretch>
          </p:blipFill>
          <p:spPr>
            <a:xfrm>
              <a:off x="566006" y="604849"/>
              <a:ext cx="396622" cy="545355"/>
            </a:xfrm>
            <a:prstGeom prst="rect">
              <a:avLst/>
            </a:prstGeom>
            <a:ln w="12700" cap="flat">
              <a:noFill/>
              <a:miter lim="400000"/>
            </a:ln>
            <a:effectLst/>
          </p:spPr>
        </p:pic>
        <p:pic>
          <p:nvPicPr>
            <p:cNvPr id="3839" name="Image" descr="Image"/>
            <p:cNvPicPr>
              <a:picLocks noChangeAspect="1"/>
            </p:cNvPicPr>
            <p:nvPr/>
          </p:nvPicPr>
          <p:blipFill>
            <a:blip r:embed="rId26">
              <a:extLst/>
            </a:blip>
            <a:stretch>
              <a:fillRect/>
            </a:stretch>
          </p:blipFill>
          <p:spPr>
            <a:xfrm>
              <a:off x="564031" y="1783341"/>
              <a:ext cx="400573" cy="562831"/>
            </a:xfrm>
            <a:prstGeom prst="rect">
              <a:avLst/>
            </a:prstGeom>
            <a:ln w="12700" cap="flat">
              <a:noFill/>
              <a:miter lim="400000"/>
            </a:ln>
            <a:effectLst/>
          </p:spPr>
        </p:pic>
        <p:pic>
          <p:nvPicPr>
            <p:cNvPr id="3840" name="Image" descr="Image"/>
            <p:cNvPicPr>
              <a:picLocks noChangeAspect="1"/>
            </p:cNvPicPr>
            <p:nvPr/>
          </p:nvPicPr>
          <p:blipFill>
            <a:blip r:embed="rId27">
              <a:extLst/>
            </a:blip>
            <a:stretch>
              <a:fillRect/>
            </a:stretch>
          </p:blipFill>
          <p:spPr>
            <a:xfrm>
              <a:off x="49252" y="1213861"/>
              <a:ext cx="453282"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4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84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84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3893" name="Group"/>
          <p:cNvGrpSpPr/>
          <p:nvPr/>
        </p:nvGrpSpPr>
        <p:grpSpPr>
          <a:xfrm>
            <a:off x="143751" y="171451"/>
            <a:ext cx="1270001" cy="9410697"/>
            <a:chOff x="0" y="0"/>
            <a:chExt cx="1270000" cy="9410696"/>
          </a:xfrm>
        </p:grpSpPr>
        <p:grpSp>
          <p:nvGrpSpPr>
            <p:cNvPr id="3852" name="Group"/>
            <p:cNvGrpSpPr/>
            <p:nvPr/>
          </p:nvGrpSpPr>
          <p:grpSpPr>
            <a:xfrm flipH="1">
              <a:off x="0" y="0"/>
              <a:ext cx="1270000" cy="1270000"/>
              <a:chOff x="0" y="0"/>
              <a:chExt cx="1270000" cy="1270000"/>
            </a:xfrm>
          </p:grpSpPr>
          <p:sp>
            <p:nvSpPr>
              <p:cNvPr id="38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51" name="Group"/>
              <p:cNvGrpSpPr/>
              <p:nvPr/>
            </p:nvGrpSpPr>
            <p:grpSpPr>
              <a:xfrm>
                <a:off x="46001" y="46001"/>
                <a:ext cx="1177998" cy="1177998"/>
                <a:chOff x="0" y="0"/>
                <a:chExt cx="1177997" cy="1177997"/>
              </a:xfrm>
            </p:grpSpPr>
            <p:pic>
              <p:nvPicPr>
                <p:cNvPr id="384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85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855" name="Group"/>
            <p:cNvGrpSpPr/>
            <p:nvPr/>
          </p:nvGrpSpPr>
          <p:grpSpPr>
            <a:xfrm flipH="1">
              <a:off x="0" y="6776780"/>
              <a:ext cx="1270000" cy="1270001"/>
              <a:chOff x="0" y="0"/>
              <a:chExt cx="1270000" cy="1270000"/>
            </a:xfrm>
          </p:grpSpPr>
          <p:sp>
            <p:nvSpPr>
              <p:cNvPr id="38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85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858" name="Group"/>
            <p:cNvGrpSpPr/>
            <p:nvPr/>
          </p:nvGrpSpPr>
          <p:grpSpPr>
            <a:xfrm flipH="1">
              <a:off x="0" y="8140696"/>
              <a:ext cx="1270000" cy="1270001"/>
              <a:chOff x="0" y="0"/>
              <a:chExt cx="1270000" cy="1270000"/>
            </a:xfrm>
          </p:grpSpPr>
          <p:sp>
            <p:nvSpPr>
              <p:cNvPr id="38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85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868" name="Group"/>
            <p:cNvGrpSpPr/>
            <p:nvPr/>
          </p:nvGrpSpPr>
          <p:grpSpPr>
            <a:xfrm flipH="1">
              <a:off x="0" y="1356782"/>
              <a:ext cx="1270000" cy="1270001"/>
              <a:chOff x="0" y="0"/>
              <a:chExt cx="1270000" cy="1270000"/>
            </a:xfrm>
          </p:grpSpPr>
          <p:sp>
            <p:nvSpPr>
              <p:cNvPr id="38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67" name="Group"/>
              <p:cNvGrpSpPr/>
              <p:nvPr/>
            </p:nvGrpSpPr>
            <p:grpSpPr>
              <a:xfrm flipH="1">
                <a:off x="47625" y="56900"/>
                <a:ext cx="1174751" cy="1156200"/>
                <a:chOff x="0" y="0"/>
                <a:chExt cx="1174749" cy="1156199"/>
              </a:xfrm>
            </p:grpSpPr>
            <p:pic>
              <p:nvPicPr>
                <p:cNvPr id="386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86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86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86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86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86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86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876" name="Group"/>
            <p:cNvGrpSpPr/>
            <p:nvPr/>
          </p:nvGrpSpPr>
          <p:grpSpPr>
            <a:xfrm flipH="1">
              <a:off x="0" y="4057648"/>
              <a:ext cx="1270000" cy="1270001"/>
              <a:chOff x="0" y="0"/>
              <a:chExt cx="1270000" cy="1270000"/>
            </a:xfrm>
          </p:grpSpPr>
          <p:sp>
            <p:nvSpPr>
              <p:cNvPr id="38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75" name="Group"/>
              <p:cNvGrpSpPr/>
              <p:nvPr/>
            </p:nvGrpSpPr>
            <p:grpSpPr>
              <a:xfrm>
                <a:off x="47624" y="74251"/>
                <a:ext cx="1174751" cy="1129000"/>
                <a:chOff x="0" y="0"/>
                <a:chExt cx="1174749" cy="1128998"/>
              </a:xfrm>
            </p:grpSpPr>
            <p:pic>
              <p:nvPicPr>
                <p:cNvPr id="387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87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87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87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87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883" name="Group"/>
            <p:cNvGrpSpPr/>
            <p:nvPr/>
          </p:nvGrpSpPr>
          <p:grpSpPr>
            <a:xfrm flipH="1">
              <a:off x="0" y="5414431"/>
              <a:ext cx="1270000" cy="1270001"/>
              <a:chOff x="0" y="0"/>
              <a:chExt cx="1270000" cy="1270000"/>
            </a:xfrm>
          </p:grpSpPr>
          <p:sp>
            <p:nvSpPr>
              <p:cNvPr id="38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82" name="Group"/>
              <p:cNvGrpSpPr/>
              <p:nvPr/>
            </p:nvGrpSpPr>
            <p:grpSpPr>
              <a:xfrm>
                <a:off x="47625" y="45767"/>
                <a:ext cx="1174751" cy="1178466"/>
                <a:chOff x="0" y="0"/>
                <a:chExt cx="1174750" cy="1178465"/>
              </a:xfrm>
            </p:grpSpPr>
            <p:pic>
              <p:nvPicPr>
                <p:cNvPr id="387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87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88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88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892" name="Group"/>
            <p:cNvGrpSpPr/>
            <p:nvPr/>
          </p:nvGrpSpPr>
          <p:grpSpPr>
            <a:xfrm flipH="1">
              <a:off x="0" y="2713565"/>
              <a:ext cx="1270000" cy="1270001"/>
              <a:chOff x="0" y="0"/>
              <a:chExt cx="1270000" cy="1270000"/>
            </a:xfrm>
          </p:grpSpPr>
          <p:sp>
            <p:nvSpPr>
              <p:cNvPr id="38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91" name="Group"/>
              <p:cNvGrpSpPr/>
              <p:nvPr/>
            </p:nvGrpSpPr>
            <p:grpSpPr>
              <a:xfrm>
                <a:off x="63500" y="30985"/>
                <a:ext cx="1111251" cy="1217225"/>
                <a:chOff x="0" y="0"/>
                <a:chExt cx="1111250" cy="1217223"/>
              </a:xfrm>
            </p:grpSpPr>
            <p:pic>
              <p:nvPicPr>
                <p:cNvPr id="388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88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88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88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88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89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939" name="Group"/>
          <p:cNvGrpSpPr/>
          <p:nvPr/>
        </p:nvGrpSpPr>
        <p:grpSpPr>
          <a:xfrm>
            <a:off x="11578348" y="171451"/>
            <a:ext cx="1270001" cy="9410698"/>
            <a:chOff x="0" y="0"/>
            <a:chExt cx="1270000" cy="9410696"/>
          </a:xfrm>
        </p:grpSpPr>
        <p:grpSp>
          <p:nvGrpSpPr>
            <p:cNvPr id="3898" name="Group"/>
            <p:cNvGrpSpPr/>
            <p:nvPr/>
          </p:nvGrpSpPr>
          <p:grpSpPr>
            <a:xfrm flipH="1">
              <a:off x="0" y="0"/>
              <a:ext cx="1270000" cy="1270000"/>
              <a:chOff x="0" y="0"/>
              <a:chExt cx="1270000" cy="1270000"/>
            </a:xfrm>
          </p:grpSpPr>
          <p:sp>
            <p:nvSpPr>
              <p:cNvPr id="38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897" name="Group"/>
              <p:cNvGrpSpPr/>
              <p:nvPr/>
            </p:nvGrpSpPr>
            <p:grpSpPr>
              <a:xfrm>
                <a:off x="46001" y="46001"/>
                <a:ext cx="1177998" cy="1177998"/>
                <a:chOff x="0" y="0"/>
                <a:chExt cx="1177997" cy="1177997"/>
              </a:xfrm>
            </p:grpSpPr>
            <p:pic>
              <p:nvPicPr>
                <p:cNvPr id="389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89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901" name="Group"/>
            <p:cNvGrpSpPr/>
            <p:nvPr/>
          </p:nvGrpSpPr>
          <p:grpSpPr>
            <a:xfrm flipH="1">
              <a:off x="0" y="6776780"/>
              <a:ext cx="1270000" cy="1270001"/>
              <a:chOff x="0" y="0"/>
              <a:chExt cx="1270000" cy="1270000"/>
            </a:xfrm>
          </p:grpSpPr>
          <p:sp>
            <p:nvSpPr>
              <p:cNvPr id="38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90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904" name="Group"/>
            <p:cNvGrpSpPr/>
            <p:nvPr/>
          </p:nvGrpSpPr>
          <p:grpSpPr>
            <a:xfrm flipH="1">
              <a:off x="0" y="8140696"/>
              <a:ext cx="1270000" cy="1270001"/>
              <a:chOff x="0" y="0"/>
              <a:chExt cx="1270000" cy="1270000"/>
            </a:xfrm>
          </p:grpSpPr>
          <p:sp>
            <p:nvSpPr>
              <p:cNvPr id="39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90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914" name="Group"/>
            <p:cNvGrpSpPr/>
            <p:nvPr/>
          </p:nvGrpSpPr>
          <p:grpSpPr>
            <a:xfrm flipH="1">
              <a:off x="0" y="1356782"/>
              <a:ext cx="1270000" cy="1270001"/>
              <a:chOff x="0" y="0"/>
              <a:chExt cx="1270000" cy="1270000"/>
            </a:xfrm>
          </p:grpSpPr>
          <p:sp>
            <p:nvSpPr>
              <p:cNvPr id="39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13" name="Group"/>
              <p:cNvGrpSpPr/>
              <p:nvPr/>
            </p:nvGrpSpPr>
            <p:grpSpPr>
              <a:xfrm flipH="1">
                <a:off x="47625" y="56900"/>
                <a:ext cx="1174751" cy="1156200"/>
                <a:chOff x="0" y="0"/>
                <a:chExt cx="1174749" cy="1156199"/>
              </a:xfrm>
            </p:grpSpPr>
            <p:pic>
              <p:nvPicPr>
                <p:cNvPr id="390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90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90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90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91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91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91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922" name="Group"/>
            <p:cNvGrpSpPr/>
            <p:nvPr/>
          </p:nvGrpSpPr>
          <p:grpSpPr>
            <a:xfrm flipH="1">
              <a:off x="0" y="4057648"/>
              <a:ext cx="1270000" cy="1270001"/>
              <a:chOff x="0" y="0"/>
              <a:chExt cx="1270000" cy="1270000"/>
            </a:xfrm>
          </p:grpSpPr>
          <p:sp>
            <p:nvSpPr>
              <p:cNvPr id="39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21" name="Group"/>
              <p:cNvGrpSpPr/>
              <p:nvPr/>
            </p:nvGrpSpPr>
            <p:grpSpPr>
              <a:xfrm>
                <a:off x="47624" y="74251"/>
                <a:ext cx="1174751" cy="1129000"/>
                <a:chOff x="0" y="0"/>
                <a:chExt cx="1174749" cy="1128998"/>
              </a:xfrm>
            </p:grpSpPr>
            <p:pic>
              <p:nvPicPr>
                <p:cNvPr id="391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91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91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91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92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3929" name="Group"/>
            <p:cNvGrpSpPr/>
            <p:nvPr/>
          </p:nvGrpSpPr>
          <p:grpSpPr>
            <a:xfrm flipH="1">
              <a:off x="0" y="5414431"/>
              <a:ext cx="1270000" cy="1270001"/>
              <a:chOff x="0" y="0"/>
              <a:chExt cx="1270000" cy="1270000"/>
            </a:xfrm>
          </p:grpSpPr>
          <p:sp>
            <p:nvSpPr>
              <p:cNvPr id="39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28" name="Group"/>
              <p:cNvGrpSpPr/>
              <p:nvPr/>
            </p:nvGrpSpPr>
            <p:grpSpPr>
              <a:xfrm>
                <a:off x="47625" y="45767"/>
                <a:ext cx="1174751" cy="1178466"/>
                <a:chOff x="0" y="0"/>
                <a:chExt cx="1174750" cy="1178465"/>
              </a:xfrm>
            </p:grpSpPr>
            <p:pic>
              <p:nvPicPr>
                <p:cNvPr id="392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92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392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392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3938" name="Group"/>
            <p:cNvGrpSpPr/>
            <p:nvPr/>
          </p:nvGrpSpPr>
          <p:grpSpPr>
            <a:xfrm flipH="1">
              <a:off x="0" y="2713565"/>
              <a:ext cx="1270000" cy="1270001"/>
              <a:chOff x="0" y="0"/>
              <a:chExt cx="1270000" cy="1270000"/>
            </a:xfrm>
          </p:grpSpPr>
          <p:sp>
            <p:nvSpPr>
              <p:cNvPr id="39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37" name="Group"/>
              <p:cNvGrpSpPr/>
              <p:nvPr/>
            </p:nvGrpSpPr>
            <p:grpSpPr>
              <a:xfrm>
                <a:off x="63500" y="30985"/>
                <a:ext cx="1111251" cy="1217225"/>
                <a:chOff x="0" y="0"/>
                <a:chExt cx="1111250" cy="1217223"/>
              </a:xfrm>
            </p:grpSpPr>
            <p:pic>
              <p:nvPicPr>
                <p:cNvPr id="393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393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393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393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393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393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3950" name="Group"/>
          <p:cNvGrpSpPr/>
          <p:nvPr/>
        </p:nvGrpSpPr>
        <p:grpSpPr>
          <a:xfrm>
            <a:off x="2649311" y="3405680"/>
            <a:ext cx="1023329" cy="2942240"/>
            <a:chOff x="0" y="0"/>
            <a:chExt cx="1023328" cy="2942238"/>
          </a:xfrm>
        </p:grpSpPr>
        <p:pic>
          <p:nvPicPr>
            <p:cNvPr id="3940" name="Image" descr="Image"/>
            <p:cNvPicPr>
              <a:picLocks noChangeAspect="1"/>
            </p:cNvPicPr>
            <p:nvPr/>
          </p:nvPicPr>
          <p:blipFill>
            <a:blip r:embed="rId8">
              <a:extLst/>
            </a:blip>
            <a:stretch>
              <a:fillRect/>
            </a:stretch>
          </p:blipFill>
          <p:spPr>
            <a:xfrm>
              <a:off x="514426" y="1161913"/>
              <a:ext cx="499783" cy="642578"/>
            </a:xfrm>
            <a:prstGeom prst="rect">
              <a:avLst/>
            </a:prstGeom>
            <a:ln w="12700" cap="flat">
              <a:noFill/>
              <a:miter lim="400000"/>
            </a:ln>
            <a:effectLst/>
          </p:spPr>
        </p:pic>
        <p:pic>
          <p:nvPicPr>
            <p:cNvPr id="3941" name="Image" descr="Image"/>
            <p:cNvPicPr>
              <a:picLocks noChangeAspect="1"/>
            </p:cNvPicPr>
            <p:nvPr/>
          </p:nvPicPr>
          <p:blipFill>
            <a:blip r:embed="rId9">
              <a:extLst/>
            </a:blip>
            <a:stretch>
              <a:fillRect/>
            </a:stretch>
          </p:blipFill>
          <p:spPr>
            <a:xfrm>
              <a:off x="43467" y="22001"/>
              <a:ext cx="507625" cy="584075"/>
            </a:xfrm>
            <a:prstGeom prst="rect">
              <a:avLst/>
            </a:prstGeom>
            <a:ln w="12700" cap="flat">
              <a:noFill/>
              <a:miter lim="400000"/>
            </a:ln>
            <a:effectLst/>
          </p:spPr>
        </p:pic>
        <p:pic>
          <p:nvPicPr>
            <p:cNvPr id="3942" name="Image" descr="Image"/>
            <p:cNvPicPr>
              <a:picLocks noChangeAspect="1"/>
            </p:cNvPicPr>
            <p:nvPr/>
          </p:nvPicPr>
          <p:blipFill>
            <a:blip r:embed="rId10">
              <a:extLst/>
            </a:blip>
            <a:stretch>
              <a:fillRect/>
            </a:stretch>
          </p:blipFill>
          <p:spPr>
            <a:xfrm>
              <a:off x="91045" y="590733"/>
              <a:ext cx="391082" cy="573586"/>
            </a:xfrm>
            <a:prstGeom prst="rect">
              <a:avLst/>
            </a:prstGeom>
            <a:ln w="12700" cap="flat">
              <a:noFill/>
              <a:miter lim="400000"/>
            </a:ln>
            <a:effectLst/>
          </p:spPr>
        </p:pic>
        <p:pic>
          <p:nvPicPr>
            <p:cNvPr id="3943" name="Image" descr="Image"/>
            <p:cNvPicPr>
              <a:picLocks noChangeAspect="1"/>
            </p:cNvPicPr>
            <p:nvPr/>
          </p:nvPicPr>
          <p:blipFill>
            <a:blip r:embed="rId11">
              <a:extLst/>
            </a:blip>
            <a:stretch>
              <a:fillRect/>
            </a:stretch>
          </p:blipFill>
          <p:spPr>
            <a:xfrm>
              <a:off x="58860" y="2360329"/>
              <a:ext cx="434066" cy="573587"/>
            </a:xfrm>
            <a:prstGeom prst="rect">
              <a:avLst/>
            </a:prstGeom>
            <a:ln w="12700" cap="flat">
              <a:noFill/>
              <a:miter lim="400000"/>
            </a:ln>
            <a:effectLst/>
          </p:spPr>
        </p:pic>
        <p:pic>
          <p:nvPicPr>
            <p:cNvPr id="3944" name="Image" descr="Image"/>
            <p:cNvPicPr>
              <a:picLocks noChangeAspect="1"/>
            </p:cNvPicPr>
            <p:nvPr/>
          </p:nvPicPr>
          <p:blipFill>
            <a:blip r:embed="rId12">
              <a:extLst/>
            </a:blip>
            <a:stretch>
              <a:fillRect/>
            </a:stretch>
          </p:blipFill>
          <p:spPr>
            <a:xfrm>
              <a:off x="0" y="1769641"/>
              <a:ext cx="573173" cy="590232"/>
            </a:xfrm>
            <a:prstGeom prst="rect">
              <a:avLst/>
            </a:prstGeom>
            <a:ln w="12700" cap="flat">
              <a:noFill/>
              <a:miter lim="400000"/>
            </a:ln>
            <a:effectLst/>
          </p:spPr>
        </p:pic>
        <p:pic>
          <p:nvPicPr>
            <p:cNvPr id="3945" name="Image" descr="Image"/>
            <p:cNvPicPr>
              <a:picLocks noChangeAspect="1"/>
            </p:cNvPicPr>
            <p:nvPr/>
          </p:nvPicPr>
          <p:blipFill>
            <a:blip r:embed="rId13">
              <a:extLst/>
            </a:blip>
            <a:stretch>
              <a:fillRect/>
            </a:stretch>
          </p:blipFill>
          <p:spPr>
            <a:xfrm>
              <a:off x="505305" y="2352006"/>
              <a:ext cx="518024" cy="590233"/>
            </a:xfrm>
            <a:prstGeom prst="rect">
              <a:avLst/>
            </a:prstGeom>
            <a:ln w="12700" cap="flat">
              <a:noFill/>
              <a:miter lim="400000"/>
            </a:ln>
            <a:effectLst/>
          </p:spPr>
        </p:pic>
        <p:pic>
          <p:nvPicPr>
            <p:cNvPr id="3946" name="Image" descr="Image"/>
            <p:cNvPicPr>
              <a:picLocks noChangeAspect="1"/>
            </p:cNvPicPr>
            <p:nvPr/>
          </p:nvPicPr>
          <p:blipFill>
            <a:blip r:embed="rId14">
              <a:extLst/>
            </a:blip>
            <a:stretch>
              <a:fillRect/>
            </a:stretch>
          </p:blipFill>
          <p:spPr>
            <a:xfrm>
              <a:off x="566006" y="0"/>
              <a:ext cx="396622" cy="571752"/>
            </a:xfrm>
            <a:prstGeom prst="rect">
              <a:avLst/>
            </a:prstGeom>
            <a:ln w="12700" cap="flat">
              <a:noFill/>
              <a:miter lim="400000"/>
            </a:ln>
            <a:effectLst/>
          </p:spPr>
        </p:pic>
        <p:pic>
          <p:nvPicPr>
            <p:cNvPr id="3947" name="Image" descr="Image"/>
            <p:cNvPicPr>
              <a:picLocks noChangeAspect="1"/>
            </p:cNvPicPr>
            <p:nvPr/>
          </p:nvPicPr>
          <p:blipFill>
            <a:blip r:embed="rId15">
              <a:extLst/>
            </a:blip>
            <a:stretch>
              <a:fillRect/>
            </a:stretch>
          </p:blipFill>
          <p:spPr>
            <a:xfrm>
              <a:off x="566006" y="604849"/>
              <a:ext cx="396622" cy="545355"/>
            </a:xfrm>
            <a:prstGeom prst="rect">
              <a:avLst/>
            </a:prstGeom>
            <a:ln w="12700" cap="flat">
              <a:noFill/>
              <a:miter lim="400000"/>
            </a:ln>
            <a:effectLst/>
          </p:spPr>
        </p:pic>
        <p:pic>
          <p:nvPicPr>
            <p:cNvPr id="3948" name="Image" descr="Image"/>
            <p:cNvPicPr>
              <a:picLocks noChangeAspect="1"/>
            </p:cNvPicPr>
            <p:nvPr/>
          </p:nvPicPr>
          <p:blipFill>
            <a:blip r:embed="rId16">
              <a:extLst/>
            </a:blip>
            <a:stretch>
              <a:fillRect/>
            </a:stretch>
          </p:blipFill>
          <p:spPr>
            <a:xfrm>
              <a:off x="564031" y="1783341"/>
              <a:ext cx="400573" cy="562831"/>
            </a:xfrm>
            <a:prstGeom prst="rect">
              <a:avLst/>
            </a:prstGeom>
            <a:ln w="12700" cap="flat">
              <a:noFill/>
              <a:miter lim="400000"/>
            </a:ln>
            <a:effectLst/>
          </p:spPr>
        </p:pic>
        <p:pic>
          <p:nvPicPr>
            <p:cNvPr id="3949" name="Image" descr="Image"/>
            <p:cNvPicPr>
              <a:picLocks noChangeAspect="1"/>
            </p:cNvPicPr>
            <p:nvPr/>
          </p:nvPicPr>
          <p:blipFill>
            <a:blip r:embed="rId17">
              <a:extLst/>
            </a:blip>
            <a:stretch>
              <a:fillRect/>
            </a:stretch>
          </p:blipFill>
          <p:spPr>
            <a:xfrm>
              <a:off x="49252" y="1213861"/>
              <a:ext cx="453282" cy="538683"/>
            </a:xfrm>
            <a:prstGeom prst="rect">
              <a:avLst/>
            </a:prstGeom>
            <a:ln w="12700" cap="flat">
              <a:noFill/>
              <a:miter lim="400000"/>
            </a:ln>
            <a:effectLst/>
          </p:spPr>
        </p:pic>
      </p:grpSp>
      <p:grpSp>
        <p:nvGrpSpPr>
          <p:cNvPr id="3961" name="Group"/>
          <p:cNvGrpSpPr/>
          <p:nvPr/>
        </p:nvGrpSpPr>
        <p:grpSpPr>
          <a:xfrm>
            <a:off x="9329263" y="3405844"/>
            <a:ext cx="871692" cy="2941912"/>
            <a:chOff x="0" y="0"/>
            <a:chExt cx="871691" cy="2941910"/>
          </a:xfrm>
        </p:grpSpPr>
        <p:pic>
          <p:nvPicPr>
            <p:cNvPr id="3951" name="Image" descr="Image"/>
            <p:cNvPicPr>
              <a:picLocks noChangeAspect="1"/>
            </p:cNvPicPr>
            <p:nvPr/>
          </p:nvPicPr>
          <p:blipFill>
            <a:blip r:embed="rId18">
              <a:extLst/>
            </a:blip>
            <a:stretch>
              <a:fillRect/>
            </a:stretch>
          </p:blipFill>
          <p:spPr>
            <a:xfrm>
              <a:off x="20680" y="1181319"/>
              <a:ext cx="419351" cy="579273"/>
            </a:xfrm>
            <a:prstGeom prst="rect">
              <a:avLst/>
            </a:prstGeom>
            <a:ln w="12700" cap="flat">
              <a:noFill/>
              <a:miter lim="400000"/>
            </a:ln>
            <a:effectLst/>
          </p:spPr>
        </p:pic>
        <p:pic>
          <p:nvPicPr>
            <p:cNvPr id="3952" name="Image" descr="Image"/>
            <p:cNvPicPr>
              <a:picLocks noChangeAspect="1"/>
            </p:cNvPicPr>
            <p:nvPr/>
          </p:nvPicPr>
          <p:blipFill>
            <a:blip r:embed="rId19">
              <a:extLst/>
            </a:blip>
            <a:stretch>
              <a:fillRect/>
            </a:stretch>
          </p:blipFill>
          <p:spPr>
            <a:xfrm>
              <a:off x="483825" y="1177989"/>
              <a:ext cx="387867" cy="551963"/>
            </a:xfrm>
            <a:prstGeom prst="rect">
              <a:avLst/>
            </a:prstGeom>
            <a:ln w="12700" cap="flat">
              <a:noFill/>
              <a:miter lim="400000"/>
            </a:ln>
            <a:effectLst/>
          </p:spPr>
        </p:pic>
        <p:pic>
          <p:nvPicPr>
            <p:cNvPr id="3953" name="Image" descr="Image"/>
            <p:cNvPicPr>
              <a:picLocks noChangeAspect="1"/>
            </p:cNvPicPr>
            <p:nvPr/>
          </p:nvPicPr>
          <p:blipFill>
            <a:blip r:embed="rId20">
              <a:extLst/>
            </a:blip>
            <a:stretch>
              <a:fillRect/>
            </a:stretch>
          </p:blipFill>
          <p:spPr>
            <a:xfrm>
              <a:off x="493850" y="1788624"/>
              <a:ext cx="367818" cy="567052"/>
            </a:xfrm>
            <a:prstGeom prst="rect">
              <a:avLst/>
            </a:prstGeom>
            <a:ln w="12700" cap="flat">
              <a:noFill/>
              <a:miter lim="400000"/>
            </a:ln>
            <a:effectLst/>
          </p:spPr>
        </p:pic>
        <p:pic>
          <p:nvPicPr>
            <p:cNvPr id="3954" name="Image" descr="Image"/>
            <p:cNvPicPr>
              <a:picLocks noChangeAspect="1"/>
            </p:cNvPicPr>
            <p:nvPr/>
          </p:nvPicPr>
          <p:blipFill>
            <a:blip r:embed="rId21">
              <a:extLst/>
            </a:blip>
            <a:stretch>
              <a:fillRect/>
            </a:stretch>
          </p:blipFill>
          <p:spPr>
            <a:xfrm>
              <a:off x="58260" y="631692"/>
              <a:ext cx="344191" cy="491225"/>
            </a:xfrm>
            <a:prstGeom prst="rect">
              <a:avLst/>
            </a:prstGeom>
            <a:ln w="12700" cap="flat">
              <a:noFill/>
              <a:miter lim="400000"/>
            </a:ln>
            <a:effectLst/>
          </p:spPr>
        </p:pic>
        <p:pic>
          <p:nvPicPr>
            <p:cNvPr id="3955" name="Image" descr="Image"/>
            <p:cNvPicPr>
              <a:picLocks noChangeAspect="1"/>
            </p:cNvPicPr>
            <p:nvPr/>
          </p:nvPicPr>
          <p:blipFill>
            <a:blip r:embed="rId22">
              <a:extLst/>
            </a:blip>
            <a:stretch>
              <a:fillRect/>
            </a:stretch>
          </p:blipFill>
          <p:spPr>
            <a:xfrm>
              <a:off x="21658" y="2383709"/>
              <a:ext cx="417395" cy="558202"/>
            </a:xfrm>
            <a:prstGeom prst="rect">
              <a:avLst/>
            </a:prstGeom>
            <a:ln w="12700" cap="flat">
              <a:noFill/>
              <a:miter lim="400000"/>
            </a:ln>
            <a:effectLst/>
          </p:spPr>
        </p:pic>
        <p:pic>
          <p:nvPicPr>
            <p:cNvPr id="3956" name="Image" descr="Image"/>
            <p:cNvPicPr>
              <a:picLocks noChangeAspect="1"/>
            </p:cNvPicPr>
            <p:nvPr/>
          </p:nvPicPr>
          <p:blipFill>
            <a:blip r:embed="rId23">
              <a:extLst/>
            </a:blip>
            <a:stretch>
              <a:fillRect/>
            </a:stretch>
          </p:blipFill>
          <p:spPr>
            <a:xfrm>
              <a:off x="521864" y="2383709"/>
              <a:ext cx="311789" cy="558202"/>
            </a:xfrm>
            <a:prstGeom prst="rect">
              <a:avLst/>
            </a:prstGeom>
            <a:ln w="12700" cap="flat">
              <a:noFill/>
              <a:miter lim="400000"/>
            </a:ln>
            <a:effectLst/>
          </p:spPr>
        </p:pic>
        <p:pic>
          <p:nvPicPr>
            <p:cNvPr id="3957" name="Image" descr="Image"/>
            <p:cNvPicPr>
              <a:picLocks noChangeAspect="1"/>
            </p:cNvPicPr>
            <p:nvPr/>
          </p:nvPicPr>
          <p:blipFill>
            <a:blip r:embed="rId24">
              <a:extLst/>
            </a:blip>
            <a:stretch>
              <a:fillRect/>
            </a:stretch>
          </p:blipFill>
          <p:spPr>
            <a:xfrm>
              <a:off x="499234" y="0"/>
              <a:ext cx="357049" cy="558202"/>
            </a:xfrm>
            <a:prstGeom prst="rect">
              <a:avLst/>
            </a:prstGeom>
            <a:ln w="12700" cap="flat">
              <a:noFill/>
              <a:miter lim="400000"/>
            </a:ln>
            <a:effectLst/>
          </p:spPr>
        </p:pic>
        <p:pic>
          <p:nvPicPr>
            <p:cNvPr id="3958" name="Image" descr="Image"/>
            <p:cNvPicPr>
              <a:picLocks noChangeAspect="1"/>
            </p:cNvPicPr>
            <p:nvPr/>
          </p:nvPicPr>
          <p:blipFill>
            <a:blip r:embed="rId25">
              <a:extLst/>
            </a:blip>
            <a:stretch>
              <a:fillRect/>
            </a:stretch>
          </p:blipFill>
          <p:spPr>
            <a:xfrm>
              <a:off x="0" y="1775316"/>
              <a:ext cx="460711" cy="593669"/>
            </a:xfrm>
            <a:prstGeom prst="rect">
              <a:avLst/>
            </a:prstGeom>
            <a:ln w="12700" cap="flat">
              <a:noFill/>
              <a:miter lim="400000"/>
            </a:ln>
            <a:effectLst/>
          </p:spPr>
        </p:pic>
        <p:pic>
          <p:nvPicPr>
            <p:cNvPr id="3959" name="Image" descr="Image"/>
            <p:cNvPicPr>
              <a:picLocks noChangeAspect="1"/>
            </p:cNvPicPr>
            <p:nvPr/>
          </p:nvPicPr>
          <p:blipFill>
            <a:blip r:embed="rId26">
              <a:extLst/>
            </a:blip>
            <a:stretch>
              <a:fillRect/>
            </a:stretch>
          </p:blipFill>
          <p:spPr>
            <a:xfrm>
              <a:off x="7225" y="26342"/>
              <a:ext cx="446260" cy="505518"/>
            </a:xfrm>
            <a:prstGeom prst="rect">
              <a:avLst/>
            </a:prstGeom>
            <a:ln w="12700" cap="flat">
              <a:noFill/>
              <a:miter lim="400000"/>
            </a:ln>
            <a:effectLst/>
          </p:spPr>
        </p:pic>
        <p:pic>
          <p:nvPicPr>
            <p:cNvPr id="3960" name="Image" descr="Image"/>
            <p:cNvPicPr>
              <a:picLocks noChangeAspect="1"/>
            </p:cNvPicPr>
            <p:nvPr/>
          </p:nvPicPr>
          <p:blipFill>
            <a:blip r:embed="rId27">
              <a:extLst/>
            </a:blip>
            <a:stretch>
              <a:fillRect/>
            </a:stretch>
          </p:blipFill>
          <p:spPr>
            <a:xfrm>
              <a:off x="493850" y="593863"/>
              <a:ext cx="367818" cy="5254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65"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396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96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013" name="Group"/>
          <p:cNvGrpSpPr/>
          <p:nvPr/>
        </p:nvGrpSpPr>
        <p:grpSpPr>
          <a:xfrm>
            <a:off x="143751" y="171451"/>
            <a:ext cx="1270001" cy="9410697"/>
            <a:chOff x="0" y="0"/>
            <a:chExt cx="1270000" cy="9410696"/>
          </a:xfrm>
        </p:grpSpPr>
        <p:grpSp>
          <p:nvGrpSpPr>
            <p:cNvPr id="3972" name="Group"/>
            <p:cNvGrpSpPr/>
            <p:nvPr/>
          </p:nvGrpSpPr>
          <p:grpSpPr>
            <a:xfrm flipH="1">
              <a:off x="0" y="0"/>
              <a:ext cx="1270000" cy="1270000"/>
              <a:chOff x="0" y="0"/>
              <a:chExt cx="1270000" cy="1270000"/>
            </a:xfrm>
          </p:grpSpPr>
          <p:sp>
            <p:nvSpPr>
              <p:cNvPr id="39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71" name="Group"/>
              <p:cNvGrpSpPr/>
              <p:nvPr/>
            </p:nvGrpSpPr>
            <p:grpSpPr>
              <a:xfrm>
                <a:off x="46001" y="46001"/>
                <a:ext cx="1177998" cy="1177998"/>
                <a:chOff x="0" y="0"/>
                <a:chExt cx="1177997" cy="1177997"/>
              </a:xfrm>
            </p:grpSpPr>
            <p:pic>
              <p:nvPicPr>
                <p:cNvPr id="396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397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3975" name="Group"/>
            <p:cNvGrpSpPr/>
            <p:nvPr/>
          </p:nvGrpSpPr>
          <p:grpSpPr>
            <a:xfrm flipH="1">
              <a:off x="0" y="6776780"/>
              <a:ext cx="1270000" cy="1270001"/>
              <a:chOff x="0" y="0"/>
              <a:chExt cx="1270000" cy="1270000"/>
            </a:xfrm>
          </p:grpSpPr>
          <p:sp>
            <p:nvSpPr>
              <p:cNvPr id="39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97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3978" name="Group"/>
            <p:cNvGrpSpPr/>
            <p:nvPr/>
          </p:nvGrpSpPr>
          <p:grpSpPr>
            <a:xfrm flipH="1">
              <a:off x="0" y="8140696"/>
              <a:ext cx="1270000" cy="1270001"/>
              <a:chOff x="0" y="0"/>
              <a:chExt cx="1270000" cy="1270000"/>
            </a:xfrm>
          </p:grpSpPr>
          <p:sp>
            <p:nvSpPr>
              <p:cNvPr id="39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397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3988" name="Group"/>
            <p:cNvGrpSpPr/>
            <p:nvPr/>
          </p:nvGrpSpPr>
          <p:grpSpPr>
            <a:xfrm flipH="1">
              <a:off x="0" y="1356782"/>
              <a:ext cx="1270000" cy="1270001"/>
              <a:chOff x="0" y="0"/>
              <a:chExt cx="1270000" cy="1270000"/>
            </a:xfrm>
          </p:grpSpPr>
          <p:sp>
            <p:nvSpPr>
              <p:cNvPr id="39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87" name="Group"/>
              <p:cNvGrpSpPr/>
              <p:nvPr/>
            </p:nvGrpSpPr>
            <p:grpSpPr>
              <a:xfrm flipH="1">
                <a:off x="47625" y="56900"/>
                <a:ext cx="1174751" cy="1156200"/>
                <a:chOff x="0" y="0"/>
                <a:chExt cx="1174749" cy="1156199"/>
              </a:xfrm>
            </p:grpSpPr>
            <p:pic>
              <p:nvPicPr>
                <p:cNvPr id="398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398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398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398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398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398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398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3996" name="Group"/>
            <p:cNvGrpSpPr/>
            <p:nvPr/>
          </p:nvGrpSpPr>
          <p:grpSpPr>
            <a:xfrm flipH="1">
              <a:off x="0" y="4057648"/>
              <a:ext cx="1270000" cy="1270001"/>
              <a:chOff x="0" y="0"/>
              <a:chExt cx="1270000" cy="1270000"/>
            </a:xfrm>
          </p:grpSpPr>
          <p:sp>
            <p:nvSpPr>
              <p:cNvPr id="39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3995" name="Group"/>
              <p:cNvGrpSpPr/>
              <p:nvPr/>
            </p:nvGrpSpPr>
            <p:grpSpPr>
              <a:xfrm>
                <a:off x="47624" y="74251"/>
                <a:ext cx="1174751" cy="1129000"/>
                <a:chOff x="0" y="0"/>
                <a:chExt cx="1174749" cy="1128998"/>
              </a:xfrm>
            </p:grpSpPr>
            <p:pic>
              <p:nvPicPr>
                <p:cNvPr id="399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399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399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399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399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003" name="Group"/>
            <p:cNvGrpSpPr/>
            <p:nvPr/>
          </p:nvGrpSpPr>
          <p:grpSpPr>
            <a:xfrm flipH="1">
              <a:off x="0" y="5414431"/>
              <a:ext cx="1270000" cy="1270001"/>
              <a:chOff x="0" y="0"/>
              <a:chExt cx="1270000" cy="1270000"/>
            </a:xfrm>
          </p:grpSpPr>
          <p:sp>
            <p:nvSpPr>
              <p:cNvPr id="39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02" name="Group"/>
              <p:cNvGrpSpPr/>
              <p:nvPr/>
            </p:nvGrpSpPr>
            <p:grpSpPr>
              <a:xfrm>
                <a:off x="47625" y="45767"/>
                <a:ext cx="1174751" cy="1178466"/>
                <a:chOff x="0" y="0"/>
                <a:chExt cx="1174750" cy="1178465"/>
              </a:xfrm>
            </p:grpSpPr>
            <p:pic>
              <p:nvPicPr>
                <p:cNvPr id="399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399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00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00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012" name="Group"/>
            <p:cNvGrpSpPr/>
            <p:nvPr/>
          </p:nvGrpSpPr>
          <p:grpSpPr>
            <a:xfrm flipH="1">
              <a:off x="0" y="2713565"/>
              <a:ext cx="1270000" cy="1270001"/>
              <a:chOff x="0" y="0"/>
              <a:chExt cx="1270000" cy="1270000"/>
            </a:xfrm>
          </p:grpSpPr>
          <p:sp>
            <p:nvSpPr>
              <p:cNvPr id="40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11" name="Group"/>
              <p:cNvGrpSpPr/>
              <p:nvPr/>
            </p:nvGrpSpPr>
            <p:grpSpPr>
              <a:xfrm>
                <a:off x="63500" y="30985"/>
                <a:ext cx="1111251" cy="1217225"/>
                <a:chOff x="0" y="0"/>
                <a:chExt cx="1111250" cy="1217223"/>
              </a:xfrm>
            </p:grpSpPr>
            <p:pic>
              <p:nvPicPr>
                <p:cNvPr id="400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00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00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00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00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01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059" name="Group"/>
          <p:cNvGrpSpPr/>
          <p:nvPr/>
        </p:nvGrpSpPr>
        <p:grpSpPr>
          <a:xfrm>
            <a:off x="11578348" y="171451"/>
            <a:ext cx="1270001" cy="9410698"/>
            <a:chOff x="0" y="0"/>
            <a:chExt cx="1270000" cy="9410696"/>
          </a:xfrm>
        </p:grpSpPr>
        <p:grpSp>
          <p:nvGrpSpPr>
            <p:cNvPr id="4018" name="Group"/>
            <p:cNvGrpSpPr/>
            <p:nvPr/>
          </p:nvGrpSpPr>
          <p:grpSpPr>
            <a:xfrm flipH="1">
              <a:off x="0" y="0"/>
              <a:ext cx="1270000" cy="1270000"/>
              <a:chOff x="0" y="0"/>
              <a:chExt cx="1270000" cy="1270000"/>
            </a:xfrm>
          </p:grpSpPr>
          <p:sp>
            <p:nvSpPr>
              <p:cNvPr id="40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17" name="Group"/>
              <p:cNvGrpSpPr/>
              <p:nvPr/>
            </p:nvGrpSpPr>
            <p:grpSpPr>
              <a:xfrm>
                <a:off x="46001" y="46001"/>
                <a:ext cx="1177998" cy="1177998"/>
                <a:chOff x="0" y="0"/>
                <a:chExt cx="1177997" cy="1177997"/>
              </a:xfrm>
            </p:grpSpPr>
            <p:pic>
              <p:nvPicPr>
                <p:cNvPr id="401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01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021" name="Group"/>
            <p:cNvGrpSpPr/>
            <p:nvPr/>
          </p:nvGrpSpPr>
          <p:grpSpPr>
            <a:xfrm flipH="1">
              <a:off x="0" y="6776780"/>
              <a:ext cx="1270000" cy="1270001"/>
              <a:chOff x="0" y="0"/>
              <a:chExt cx="1270000" cy="1270000"/>
            </a:xfrm>
          </p:grpSpPr>
          <p:sp>
            <p:nvSpPr>
              <p:cNvPr id="40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02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024" name="Group"/>
            <p:cNvGrpSpPr/>
            <p:nvPr/>
          </p:nvGrpSpPr>
          <p:grpSpPr>
            <a:xfrm flipH="1">
              <a:off x="0" y="8140696"/>
              <a:ext cx="1270000" cy="1270001"/>
              <a:chOff x="0" y="0"/>
              <a:chExt cx="1270000" cy="1270000"/>
            </a:xfrm>
          </p:grpSpPr>
          <p:sp>
            <p:nvSpPr>
              <p:cNvPr id="40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02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034" name="Group"/>
            <p:cNvGrpSpPr/>
            <p:nvPr/>
          </p:nvGrpSpPr>
          <p:grpSpPr>
            <a:xfrm flipH="1">
              <a:off x="0" y="1356782"/>
              <a:ext cx="1270000" cy="1270001"/>
              <a:chOff x="0" y="0"/>
              <a:chExt cx="1270000" cy="1270000"/>
            </a:xfrm>
          </p:grpSpPr>
          <p:sp>
            <p:nvSpPr>
              <p:cNvPr id="40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33" name="Group"/>
              <p:cNvGrpSpPr/>
              <p:nvPr/>
            </p:nvGrpSpPr>
            <p:grpSpPr>
              <a:xfrm flipH="1">
                <a:off x="47625" y="56900"/>
                <a:ext cx="1174751" cy="1156200"/>
                <a:chOff x="0" y="0"/>
                <a:chExt cx="1174749" cy="1156199"/>
              </a:xfrm>
            </p:grpSpPr>
            <p:pic>
              <p:nvPicPr>
                <p:cNvPr id="402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02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02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02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03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03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03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042" name="Group"/>
            <p:cNvGrpSpPr/>
            <p:nvPr/>
          </p:nvGrpSpPr>
          <p:grpSpPr>
            <a:xfrm flipH="1">
              <a:off x="0" y="4057648"/>
              <a:ext cx="1270000" cy="1270001"/>
              <a:chOff x="0" y="0"/>
              <a:chExt cx="1270000" cy="1270000"/>
            </a:xfrm>
          </p:grpSpPr>
          <p:sp>
            <p:nvSpPr>
              <p:cNvPr id="40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41" name="Group"/>
              <p:cNvGrpSpPr/>
              <p:nvPr/>
            </p:nvGrpSpPr>
            <p:grpSpPr>
              <a:xfrm>
                <a:off x="47624" y="74251"/>
                <a:ext cx="1174751" cy="1129000"/>
                <a:chOff x="0" y="0"/>
                <a:chExt cx="1174749" cy="1128998"/>
              </a:xfrm>
            </p:grpSpPr>
            <p:pic>
              <p:nvPicPr>
                <p:cNvPr id="403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03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03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03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04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049" name="Group"/>
            <p:cNvGrpSpPr/>
            <p:nvPr/>
          </p:nvGrpSpPr>
          <p:grpSpPr>
            <a:xfrm flipH="1">
              <a:off x="0" y="5414431"/>
              <a:ext cx="1270000" cy="1270001"/>
              <a:chOff x="0" y="0"/>
              <a:chExt cx="1270000" cy="1270000"/>
            </a:xfrm>
          </p:grpSpPr>
          <p:sp>
            <p:nvSpPr>
              <p:cNvPr id="40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48" name="Group"/>
              <p:cNvGrpSpPr/>
              <p:nvPr/>
            </p:nvGrpSpPr>
            <p:grpSpPr>
              <a:xfrm>
                <a:off x="47625" y="45767"/>
                <a:ext cx="1174751" cy="1178466"/>
                <a:chOff x="0" y="0"/>
                <a:chExt cx="1174750" cy="1178465"/>
              </a:xfrm>
            </p:grpSpPr>
            <p:pic>
              <p:nvPicPr>
                <p:cNvPr id="404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04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04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04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058" name="Group"/>
            <p:cNvGrpSpPr/>
            <p:nvPr/>
          </p:nvGrpSpPr>
          <p:grpSpPr>
            <a:xfrm flipH="1">
              <a:off x="0" y="2713565"/>
              <a:ext cx="1270000" cy="1270001"/>
              <a:chOff x="0" y="0"/>
              <a:chExt cx="1270000" cy="1270000"/>
            </a:xfrm>
          </p:grpSpPr>
          <p:sp>
            <p:nvSpPr>
              <p:cNvPr id="405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57" name="Group"/>
              <p:cNvGrpSpPr/>
              <p:nvPr/>
            </p:nvGrpSpPr>
            <p:grpSpPr>
              <a:xfrm>
                <a:off x="63500" y="30985"/>
                <a:ext cx="1111251" cy="1217225"/>
                <a:chOff x="0" y="0"/>
                <a:chExt cx="1111250" cy="1217223"/>
              </a:xfrm>
            </p:grpSpPr>
            <p:pic>
              <p:nvPicPr>
                <p:cNvPr id="405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05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05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05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05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05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070" name="Group"/>
          <p:cNvGrpSpPr/>
          <p:nvPr/>
        </p:nvGrpSpPr>
        <p:grpSpPr>
          <a:xfrm>
            <a:off x="9329263" y="3405844"/>
            <a:ext cx="871692" cy="2941912"/>
            <a:chOff x="0" y="0"/>
            <a:chExt cx="871691" cy="2941910"/>
          </a:xfrm>
        </p:grpSpPr>
        <p:pic>
          <p:nvPicPr>
            <p:cNvPr id="4060" name="Image" descr="Image"/>
            <p:cNvPicPr>
              <a:picLocks noChangeAspect="1"/>
            </p:cNvPicPr>
            <p:nvPr/>
          </p:nvPicPr>
          <p:blipFill>
            <a:blip r:embed="rId8">
              <a:extLst/>
            </a:blip>
            <a:stretch>
              <a:fillRect/>
            </a:stretch>
          </p:blipFill>
          <p:spPr>
            <a:xfrm>
              <a:off x="20680" y="1181319"/>
              <a:ext cx="419351" cy="579273"/>
            </a:xfrm>
            <a:prstGeom prst="rect">
              <a:avLst/>
            </a:prstGeom>
            <a:ln w="12700" cap="flat">
              <a:noFill/>
              <a:miter lim="400000"/>
            </a:ln>
            <a:effectLst/>
          </p:spPr>
        </p:pic>
        <p:pic>
          <p:nvPicPr>
            <p:cNvPr id="4061" name="Image" descr="Image"/>
            <p:cNvPicPr>
              <a:picLocks noChangeAspect="1"/>
            </p:cNvPicPr>
            <p:nvPr/>
          </p:nvPicPr>
          <p:blipFill>
            <a:blip r:embed="rId9">
              <a:extLst/>
            </a:blip>
            <a:stretch>
              <a:fillRect/>
            </a:stretch>
          </p:blipFill>
          <p:spPr>
            <a:xfrm>
              <a:off x="483825" y="1177989"/>
              <a:ext cx="387867" cy="551963"/>
            </a:xfrm>
            <a:prstGeom prst="rect">
              <a:avLst/>
            </a:prstGeom>
            <a:ln w="12700" cap="flat">
              <a:noFill/>
              <a:miter lim="400000"/>
            </a:ln>
            <a:effectLst/>
          </p:spPr>
        </p:pic>
        <p:pic>
          <p:nvPicPr>
            <p:cNvPr id="4062" name="Image" descr="Image"/>
            <p:cNvPicPr>
              <a:picLocks noChangeAspect="1"/>
            </p:cNvPicPr>
            <p:nvPr/>
          </p:nvPicPr>
          <p:blipFill>
            <a:blip r:embed="rId10">
              <a:extLst/>
            </a:blip>
            <a:stretch>
              <a:fillRect/>
            </a:stretch>
          </p:blipFill>
          <p:spPr>
            <a:xfrm>
              <a:off x="493850" y="1788624"/>
              <a:ext cx="367818" cy="567052"/>
            </a:xfrm>
            <a:prstGeom prst="rect">
              <a:avLst/>
            </a:prstGeom>
            <a:ln w="12700" cap="flat">
              <a:noFill/>
              <a:miter lim="400000"/>
            </a:ln>
            <a:effectLst/>
          </p:spPr>
        </p:pic>
        <p:pic>
          <p:nvPicPr>
            <p:cNvPr id="4063" name="Image" descr="Image"/>
            <p:cNvPicPr>
              <a:picLocks noChangeAspect="1"/>
            </p:cNvPicPr>
            <p:nvPr/>
          </p:nvPicPr>
          <p:blipFill>
            <a:blip r:embed="rId11">
              <a:extLst/>
            </a:blip>
            <a:stretch>
              <a:fillRect/>
            </a:stretch>
          </p:blipFill>
          <p:spPr>
            <a:xfrm>
              <a:off x="58260" y="631692"/>
              <a:ext cx="344191" cy="491225"/>
            </a:xfrm>
            <a:prstGeom prst="rect">
              <a:avLst/>
            </a:prstGeom>
            <a:ln w="12700" cap="flat">
              <a:noFill/>
              <a:miter lim="400000"/>
            </a:ln>
            <a:effectLst/>
          </p:spPr>
        </p:pic>
        <p:pic>
          <p:nvPicPr>
            <p:cNvPr id="4064" name="Image" descr="Image"/>
            <p:cNvPicPr>
              <a:picLocks noChangeAspect="1"/>
            </p:cNvPicPr>
            <p:nvPr/>
          </p:nvPicPr>
          <p:blipFill>
            <a:blip r:embed="rId12">
              <a:extLst/>
            </a:blip>
            <a:stretch>
              <a:fillRect/>
            </a:stretch>
          </p:blipFill>
          <p:spPr>
            <a:xfrm>
              <a:off x="21658" y="2383709"/>
              <a:ext cx="417395" cy="558202"/>
            </a:xfrm>
            <a:prstGeom prst="rect">
              <a:avLst/>
            </a:prstGeom>
            <a:ln w="12700" cap="flat">
              <a:noFill/>
              <a:miter lim="400000"/>
            </a:ln>
            <a:effectLst/>
          </p:spPr>
        </p:pic>
        <p:pic>
          <p:nvPicPr>
            <p:cNvPr id="4065" name="Image" descr="Image"/>
            <p:cNvPicPr>
              <a:picLocks noChangeAspect="1"/>
            </p:cNvPicPr>
            <p:nvPr/>
          </p:nvPicPr>
          <p:blipFill>
            <a:blip r:embed="rId13">
              <a:extLst/>
            </a:blip>
            <a:stretch>
              <a:fillRect/>
            </a:stretch>
          </p:blipFill>
          <p:spPr>
            <a:xfrm>
              <a:off x="521864" y="2383709"/>
              <a:ext cx="311789" cy="558202"/>
            </a:xfrm>
            <a:prstGeom prst="rect">
              <a:avLst/>
            </a:prstGeom>
            <a:ln w="12700" cap="flat">
              <a:noFill/>
              <a:miter lim="400000"/>
            </a:ln>
            <a:effectLst/>
          </p:spPr>
        </p:pic>
        <p:pic>
          <p:nvPicPr>
            <p:cNvPr id="4066" name="Image" descr="Image"/>
            <p:cNvPicPr>
              <a:picLocks noChangeAspect="1"/>
            </p:cNvPicPr>
            <p:nvPr/>
          </p:nvPicPr>
          <p:blipFill>
            <a:blip r:embed="rId14">
              <a:extLst/>
            </a:blip>
            <a:stretch>
              <a:fillRect/>
            </a:stretch>
          </p:blipFill>
          <p:spPr>
            <a:xfrm>
              <a:off x="499234" y="0"/>
              <a:ext cx="357049" cy="558202"/>
            </a:xfrm>
            <a:prstGeom prst="rect">
              <a:avLst/>
            </a:prstGeom>
            <a:ln w="12700" cap="flat">
              <a:noFill/>
              <a:miter lim="400000"/>
            </a:ln>
            <a:effectLst/>
          </p:spPr>
        </p:pic>
        <p:pic>
          <p:nvPicPr>
            <p:cNvPr id="4067" name="Image" descr="Image"/>
            <p:cNvPicPr>
              <a:picLocks noChangeAspect="1"/>
            </p:cNvPicPr>
            <p:nvPr/>
          </p:nvPicPr>
          <p:blipFill>
            <a:blip r:embed="rId15">
              <a:extLst/>
            </a:blip>
            <a:stretch>
              <a:fillRect/>
            </a:stretch>
          </p:blipFill>
          <p:spPr>
            <a:xfrm>
              <a:off x="0" y="1775316"/>
              <a:ext cx="460711" cy="593669"/>
            </a:xfrm>
            <a:prstGeom prst="rect">
              <a:avLst/>
            </a:prstGeom>
            <a:ln w="12700" cap="flat">
              <a:noFill/>
              <a:miter lim="400000"/>
            </a:ln>
            <a:effectLst/>
          </p:spPr>
        </p:pic>
        <p:pic>
          <p:nvPicPr>
            <p:cNvPr id="4068" name="Image" descr="Image"/>
            <p:cNvPicPr>
              <a:picLocks noChangeAspect="1"/>
            </p:cNvPicPr>
            <p:nvPr/>
          </p:nvPicPr>
          <p:blipFill>
            <a:blip r:embed="rId16">
              <a:extLst/>
            </a:blip>
            <a:stretch>
              <a:fillRect/>
            </a:stretch>
          </p:blipFill>
          <p:spPr>
            <a:xfrm>
              <a:off x="7225" y="26342"/>
              <a:ext cx="446260" cy="505518"/>
            </a:xfrm>
            <a:prstGeom prst="rect">
              <a:avLst/>
            </a:prstGeom>
            <a:ln w="12700" cap="flat">
              <a:noFill/>
              <a:miter lim="400000"/>
            </a:ln>
            <a:effectLst/>
          </p:spPr>
        </p:pic>
        <p:pic>
          <p:nvPicPr>
            <p:cNvPr id="4069" name="Image" descr="Image"/>
            <p:cNvPicPr>
              <a:picLocks noChangeAspect="1"/>
            </p:cNvPicPr>
            <p:nvPr/>
          </p:nvPicPr>
          <p:blipFill>
            <a:blip r:embed="rId17">
              <a:extLst/>
            </a:blip>
            <a:stretch>
              <a:fillRect/>
            </a:stretch>
          </p:blipFill>
          <p:spPr>
            <a:xfrm>
              <a:off x="493850" y="593863"/>
              <a:ext cx="367818" cy="525453"/>
            </a:xfrm>
            <a:prstGeom prst="rect">
              <a:avLst/>
            </a:prstGeom>
            <a:ln w="12700" cap="flat">
              <a:noFill/>
              <a:miter lim="400000"/>
            </a:ln>
            <a:effectLst/>
          </p:spPr>
        </p:pic>
      </p:grpSp>
      <p:grpSp>
        <p:nvGrpSpPr>
          <p:cNvPr id="4082" name="Group"/>
          <p:cNvGrpSpPr/>
          <p:nvPr/>
        </p:nvGrpSpPr>
        <p:grpSpPr>
          <a:xfrm>
            <a:off x="1427669" y="4640797"/>
            <a:ext cx="2066242" cy="2096156"/>
            <a:chOff x="0" y="0"/>
            <a:chExt cx="2066241" cy="2096154"/>
          </a:xfrm>
        </p:grpSpPr>
        <p:pic>
          <p:nvPicPr>
            <p:cNvPr id="4071" name="Image" descr="Image"/>
            <p:cNvPicPr>
              <a:picLocks noChangeAspect="1"/>
            </p:cNvPicPr>
            <p:nvPr/>
          </p:nvPicPr>
          <p:blipFill>
            <a:blip r:embed="rId18">
              <a:extLst/>
            </a:blip>
            <a:stretch>
              <a:fillRect/>
            </a:stretch>
          </p:blipFill>
          <p:spPr>
            <a:xfrm>
              <a:off x="66728" y="0"/>
              <a:ext cx="414260" cy="472005"/>
            </a:xfrm>
            <a:prstGeom prst="rect">
              <a:avLst/>
            </a:prstGeom>
            <a:ln w="12700" cap="flat">
              <a:noFill/>
              <a:miter lim="400000"/>
            </a:ln>
            <a:effectLst/>
          </p:spPr>
        </p:pic>
        <p:grpSp>
          <p:nvGrpSpPr>
            <p:cNvPr id="4081" name="Group"/>
            <p:cNvGrpSpPr/>
            <p:nvPr/>
          </p:nvGrpSpPr>
          <p:grpSpPr>
            <a:xfrm>
              <a:off x="0" y="1054259"/>
              <a:ext cx="2066242" cy="1041896"/>
              <a:chOff x="0" y="0"/>
              <a:chExt cx="2066241" cy="1041894"/>
            </a:xfrm>
          </p:grpSpPr>
          <p:pic>
            <p:nvPicPr>
              <p:cNvPr id="4072" name="Image" descr="Image"/>
              <p:cNvPicPr>
                <a:picLocks noChangeAspect="1"/>
              </p:cNvPicPr>
              <p:nvPr/>
            </p:nvPicPr>
            <p:blipFill>
              <a:blip r:embed="rId19">
                <a:extLst/>
              </a:blip>
              <a:stretch>
                <a:fillRect/>
              </a:stretch>
            </p:blipFill>
            <p:spPr>
              <a:xfrm>
                <a:off x="1256747" y="528030"/>
                <a:ext cx="399673" cy="513865"/>
              </a:xfrm>
              <a:prstGeom prst="rect">
                <a:avLst/>
              </a:prstGeom>
              <a:ln w="12700" cap="flat">
                <a:noFill/>
                <a:miter lim="400000"/>
              </a:ln>
              <a:effectLst/>
            </p:spPr>
          </p:pic>
          <p:pic>
            <p:nvPicPr>
              <p:cNvPr id="4073" name="Image" descr="Image"/>
              <p:cNvPicPr>
                <a:picLocks noChangeAspect="1"/>
              </p:cNvPicPr>
              <p:nvPr/>
            </p:nvPicPr>
            <p:blipFill>
              <a:blip r:embed="rId20">
                <a:extLst/>
              </a:blip>
              <a:stretch>
                <a:fillRect/>
              </a:stretch>
            </p:blipFill>
            <p:spPr>
              <a:xfrm>
                <a:off x="1252378" y="39994"/>
                <a:ext cx="312746" cy="458693"/>
              </a:xfrm>
              <a:prstGeom prst="rect">
                <a:avLst/>
              </a:prstGeom>
              <a:ln w="12700" cap="flat">
                <a:noFill/>
                <a:miter lim="400000"/>
              </a:ln>
              <a:effectLst/>
            </p:spPr>
          </p:pic>
          <p:pic>
            <p:nvPicPr>
              <p:cNvPr id="4074" name="Image" descr="Image"/>
              <p:cNvPicPr>
                <a:picLocks noChangeAspect="1"/>
              </p:cNvPicPr>
              <p:nvPr/>
            </p:nvPicPr>
            <p:blipFill>
              <a:blip r:embed="rId21">
                <a:extLst/>
              </a:blip>
              <a:stretch>
                <a:fillRect/>
              </a:stretch>
            </p:blipFill>
            <p:spPr>
              <a:xfrm>
                <a:off x="822483" y="548960"/>
                <a:ext cx="458363" cy="472005"/>
              </a:xfrm>
              <a:prstGeom prst="rect">
                <a:avLst/>
              </a:prstGeom>
              <a:ln w="12700" cap="flat">
                <a:noFill/>
                <a:miter lim="400000"/>
              </a:ln>
              <a:effectLst/>
            </p:spPr>
          </p:pic>
          <p:pic>
            <p:nvPicPr>
              <p:cNvPr id="4075" name="Image" descr="Image"/>
              <p:cNvPicPr>
                <a:picLocks noChangeAspect="1"/>
              </p:cNvPicPr>
              <p:nvPr/>
            </p:nvPicPr>
            <p:blipFill>
              <a:blip r:embed="rId22">
                <a:extLst/>
              </a:blip>
              <a:stretch>
                <a:fillRect/>
              </a:stretch>
            </p:blipFill>
            <p:spPr>
              <a:xfrm>
                <a:off x="1749066" y="306995"/>
                <a:ext cx="317176" cy="436116"/>
              </a:xfrm>
              <a:prstGeom prst="rect">
                <a:avLst/>
              </a:prstGeom>
              <a:ln w="12700" cap="flat">
                <a:noFill/>
                <a:miter lim="400000"/>
              </a:ln>
              <a:effectLst/>
            </p:spPr>
          </p:pic>
          <p:pic>
            <p:nvPicPr>
              <p:cNvPr id="4076" name="Image" descr="Image"/>
              <p:cNvPicPr>
                <a:picLocks noChangeAspect="1"/>
              </p:cNvPicPr>
              <p:nvPr/>
            </p:nvPicPr>
            <p:blipFill>
              <a:blip r:embed="rId23">
                <a:extLst/>
              </a:blip>
              <a:stretch>
                <a:fillRect/>
              </a:stretch>
            </p:blipFill>
            <p:spPr>
              <a:xfrm>
                <a:off x="0" y="35586"/>
                <a:ext cx="406317" cy="467510"/>
              </a:xfrm>
              <a:prstGeom prst="rect">
                <a:avLst/>
              </a:prstGeom>
              <a:ln w="12700" cap="flat">
                <a:noFill/>
                <a:miter lim="400000"/>
              </a:ln>
              <a:effectLst/>
            </p:spPr>
          </p:pic>
          <p:pic>
            <p:nvPicPr>
              <p:cNvPr id="4077" name="Image" descr="Image"/>
              <p:cNvPicPr>
                <a:picLocks noChangeAspect="1"/>
              </p:cNvPicPr>
              <p:nvPr/>
            </p:nvPicPr>
            <p:blipFill>
              <a:blip r:embed="rId17">
                <a:extLst/>
              </a:blip>
              <a:stretch>
                <a:fillRect/>
              </a:stretch>
            </p:blipFill>
            <p:spPr>
              <a:xfrm>
                <a:off x="52053" y="569098"/>
                <a:ext cx="302210" cy="431729"/>
              </a:xfrm>
              <a:prstGeom prst="rect">
                <a:avLst/>
              </a:prstGeom>
              <a:ln w="12700" cap="flat">
                <a:noFill/>
                <a:miter lim="400000"/>
              </a:ln>
              <a:effectLst/>
            </p:spPr>
          </p:pic>
          <p:pic>
            <p:nvPicPr>
              <p:cNvPr id="4078" name="Image" descr="Image"/>
              <p:cNvPicPr>
                <a:picLocks noChangeAspect="1"/>
              </p:cNvPicPr>
              <p:nvPr/>
            </p:nvPicPr>
            <p:blipFill>
              <a:blip r:embed="rId24">
                <a:extLst/>
              </a:blip>
              <a:stretch>
                <a:fillRect/>
              </a:stretch>
            </p:blipFill>
            <p:spPr>
              <a:xfrm>
                <a:off x="456968" y="555406"/>
                <a:ext cx="347438" cy="459114"/>
              </a:xfrm>
              <a:prstGeom prst="rect">
                <a:avLst/>
              </a:prstGeom>
              <a:ln w="12700" cap="flat">
                <a:noFill/>
                <a:miter lim="400000"/>
              </a:ln>
              <a:effectLst/>
            </p:spPr>
          </p:pic>
          <p:pic>
            <p:nvPicPr>
              <p:cNvPr id="4079" name="Image" descr="Image"/>
              <p:cNvPicPr>
                <a:picLocks noChangeAspect="1"/>
              </p:cNvPicPr>
              <p:nvPr/>
            </p:nvPicPr>
            <p:blipFill>
              <a:blip r:embed="rId25">
                <a:extLst/>
              </a:blip>
              <a:stretch>
                <a:fillRect/>
              </a:stretch>
            </p:blipFill>
            <p:spPr>
              <a:xfrm>
                <a:off x="456968" y="44088"/>
                <a:ext cx="320630" cy="450505"/>
              </a:xfrm>
              <a:prstGeom prst="rect">
                <a:avLst/>
              </a:prstGeom>
              <a:ln w="12700" cap="flat">
                <a:noFill/>
                <a:miter lim="400000"/>
              </a:ln>
              <a:effectLst/>
            </p:spPr>
          </p:pic>
          <p:pic>
            <p:nvPicPr>
              <p:cNvPr id="4080" name="Image" descr="Image"/>
              <p:cNvPicPr>
                <a:picLocks noChangeAspect="1"/>
              </p:cNvPicPr>
              <p:nvPr/>
            </p:nvPicPr>
            <p:blipFill>
              <a:blip r:embed="rId26">
                <a:extLst/>
              </a:blip>
              <a:stretch>
                <a:fillRect/>
              </a:stretch>
            </p:blipFill>
            <p:spPr>
              <a:xfrm>
                <a:off x="825024" y="0"/>
                <a:ext cx="453282" cy="53868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8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08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08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134" name="Group"/>
          <p:cNvGrpSpPr/>
          <p:nvPr/>
        </p:nvGrpSpPr>
        <p:grpSpPr>
          <a:xfrm>
            <a:off x="143751" y="171451"/>
            <a:ext cx="1270001" cy="9410697"/>
            <a:chOff x="0" y="0"/>
            <a:chExt cx="1270000" cy="9410696"/>
          </a:xfrm>
        </p:grpSpPr>
        <p:grpSp>
          <p:nvGrpSpPr>
            <p:cNvPr id="4093" name="Group"/>
            <p:cNvGrpSpPr/>
            <p:nvPr/>
          </p:nvGrpSpPr>
          <p:grpSpPr>
            <a:xfrm flipH="1">
              <a:off x="0" y="0"/>
              <a:ext cx="1270000" cy="1270000"/>
              <a:chOff x="0" y="0"/>
              <a:chExt cx="1270000" cy="1270000"/>
            </a:xfrm>
          </p:grpSpPr>
          <p:sp>
            <p:nvSpPr>
              <p:cNvPr id="40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092" name="Group"/>
              <p:cNvGrpSpPr/>
              <p:nvPr/>
            </p:nvGrpSpPr>
            <p:grpSpPr>
              <a:xfrm>
                <a:off x="46001" y="46001"/>
                <a:ext cx="1177998" cy="1177998"/>
                <a:chOff x="0" y="0"/>
                <a:chExt cx="1177997" cy="1177997"/>
              </a:xfrm>
            </p:grpSpPr>
            <p:pic>
              <p:nvPicPr>
                <p:cNvPr id="409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09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096" name="Group"/>
            <p:cNvGrpSpPr/>
            <p:nvPr/>
          </p:nvGrpSpPr>
          <p:grpSpPr>
            <a:xfrm flipH="1">
              <a:off x="0" y="6776780"/>
              <a:ext cx="1270000" cy="1270001"/>
              <a:chOff x="0" y="0"/>
              <a:chExt cx="1270000" cy="1270000"/>
            </a:xfrm>
          </p:grpSpPr>
          <p:sp>
            <p:nvSpPr>
              <p:cNvPr id="40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09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099" name="Group"/>
            <p:cNvGrpSpPr/>
            <p:nvPr/>
          </p:nvGrpSpPr>
          <p:grpSpPr>
            <a:xfrm flipH="1">
              <a:off x="0" y="8140696"/>
              <a:ext cx="1270000" cy="1270001"/>
              <a:chOff x="0" y="0"/>
              <a:chExt cx="1270000" cy="1270000"/>
            </a:xfrm>
          </p:grpSpPr>
          <p:sp>
            <p:nvSpPr>
              <p:cNvPr id="40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09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109" name="Group"/>
            <p:cNvGrpSpPr/>
            <p:nvPr/>
          </p:nvGrpSpPr>
          <p:grpSpPr>
            <a:xfrm flipH="1">
              <a:off x="0" y="1356782"/>
              <a:ext cx="1270000" cy="1270001"/>
              <a:chOff x="0" y="0"/>
              <a:chExt cx="1270000" cy="1270000"/>
            </a:xfrm>
          </p:grpSpPr>
          <p:sp>
            <p:nvSpPr>
              <p:cNvPr id="41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08" name="Group"/>
              <p:cNvGrpSpPr/>
              <p:nvPr/>
            </p:nvGrpSpPr>
            <p:grpSpPr>
              <a:xfrm flipH="1">
                <a:off x="47625" y="56900"/>
                <a:ext cx="1174751" cy="1156200"/>
                <a:chOff x="0" y="0"/>
                <a:chExt cx="1174749" cy="1156199"/>
              </a:xfrm>
            </p:grpSpPr>
            <p:pic>
              <p:nvPicPr>
                <p:cNvPr id="410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10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10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10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10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10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10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117" name="Group"/>
            <p:cNvGrpSpPr/>
            <p:nvPr/>
          </p:nvGrpSpPr>
          <p:grpSpPr>
            <a:xfrm flipH="1">
              <a:off x="0" y="4057648"/>
              <a:ext cx="1270000" cy="1270001"/>
              <a:chOff x="0" y="0"/>
              <a:chExt cx="1270000" cy="1270000"/>
            </a:xfrm>
          </p:grpSpPr>
          <p:sp>
            <p:nvSpPr>
              <p:cNvPr id="41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16" name="Group"/>
              <p:cNvGrpSpPr/>
              <p:nvPr/>
            </p:nvGrpSpPr>
            <p:grpSpPr>
              <a:xfrm>
                <a:off x="47624" y="74251"/>
                <a:ext cx="1174751" cy="1129000"/>
                <a:chOff x="0" y="0"/>
                <a:chExt cx="1174749" cy="1128998"/>
              </a:xfrm>
            </p:grpSpPr>
            <p:pic>
              <p:nvPicPr>
                <p:cNvPr id="411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11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11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11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11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124" name="Group"/>
            <p:cNvGrpSpPr/>
            <p:nvPr/>
          </p:nvGrpSpPr>
          <p:grpSpPr>
            <a:xfrm flipH="1">
              <a:off x="0" y="5414431"/>
              <a:ext cx="1270000" cy="1270001"/>
              <a:chOff x="0" y="0"/>
              <a:chExt cx="1270000" cy="1270000"/>
            </a:xfrm>
          </p:grpSpPr>
          <p:sp>
            <p:nvSpPr>
              <p:cNvPr id="41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23" name="Group"/>
              <p:cNvGrpSpPr/>
              <p:nvPr/>
            </p:nvGrpSpPr>
            <p:grpSpPr>
              <a:xfrm>
                <a:off x="47625" y="45767"/>
                <a:ext cx="1174751" cy="1178466"/>
                <a:chOff x="0" y="0"/>
                <a:chExt cx="1174750" cy="1178465"/>
              </a:xfrm>
            </p:grpSpPr>
            <p:pic>
              <p:nvPicPr>
                <p:cNvPr id="411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12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12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12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133" name="Group"/>
            <p:cNvGrpSpPr/>
            <p:nvPr/>
          </p:nvGrpSpPr>
          <p:grpSpPr>
            <a:xfrm flipH="1">
              <a:off x="0" y="2713565"/>
              <a:ext cx="1270000" cy="1270001"/>
              <a:chOff x="0" y="0"/>
              <a:chExt cx="1270000" cy="1270000"/>
            </a:xfrm>
          </p:grpSpPr>
          <p:sp>
            <p:nvSpPr>
              <p:cNvPr id="41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32" name="Group"/>
              <p:cNvGrpSpPr/>
              <p:nvPr/>
            </p:nvGrpSpPr>
            <p:grpSpPr>
              <a:xfrm>
                <a:off x="63500" y="30985"/>
                <a:ext cx="1111251" cy="1217225"/>
                <a:chOff x="0" y="0"/>
                <a:chExt cx="1111250" cy="1217223"/>
              </a:xfrm>
            </p:grpSpPr>
            <p:pic>
              <p:nvPicPr>
                <p:cNvPr id="412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12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12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12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13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13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180" name="Group"/>
          <p:cNvGrpSpPr/>
          <p:nvPr/>
        </p:nvGrpSpPr>
        <p:grpSpPr>
          <a:xfrm>
            <a:off x="11578348" y="171451"/>
            <a:ext cx="1270001" cy="9410698"/>
            <a:chOff x="0" y="0"/>
            <a:chExt cx="1270000" cy="9410696"/>
          </a:xfrm>
        </p:grpSpPr>
        <p:grpSp>
          <p:nvGrpSpPr>
            <p:cNvPr id="4139" name="Group"/>
            <p:cNvGrpSpPr/>
            <p:nvPr/>
          </p:nvGrpSpPr>
          <p:grpSpPr>
            <a:xfrm flipH="1">
              <a:off x="0" y="0"/>
              <a:ext cx="1270000" cy="1270000"/>
              <a:chOff x="0" y="0"/>
              <a:chExt cx="1270000" cy="1270000"/>
            </a:xfrm>
          </p:grpSpPr>
          <p:sp>
            <p:nvSpPr>
              <p:cNvPr id="41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38" name="Group"/>
              <p:cNvGrpSpPr/>
              <p:nvPr/>
            </p:nvGrpSpPr>
            <p:grpSpPr>
              <a:xfrm>
                <a:off x="46001" y="46001"/>
                <a:ext cx="1177998" cy="1177998"/>
                <a:chOff x="0" y="0"/>
                <a:chExt cx="1177997" cy="1177997"/>
              </a:xfrm>
            </p:grpSpPr>
            <p:pic>
              <p:nvPicPr>
                <p:cNvPr id="413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13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142" name="Group"/>
            <p:cNvGrpSpPr/>
            <p:nvPr/>
          </p:nvGrpSpPr>
          <p:grpSpPr>
            <a:xfrm flipH="1">
              <a:off x="0" y="6776780"/>
              <a:ext cx="1270000" cy="1270001"/>
              <a:chOff x="0" y="0"/>
              <a:chExt cx="1270000" cy="1270000"/>
            </a:xfrm>
          </p:grpSpPr>
          <p:sp>
            <p:nvSpPr>
              <p:cNvPr id="41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14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145" name="Group"/>
            <p:cNvGrpSpPr/>
            <p:nvPr/>
          </p:nvGrpSpPr>
          <p:grpSpPr>
            <a:xfrm flipH="1">
              <a:off x="0" y="8140696"/>
              <a:ext cx="1270000" cy="1270001"/>
              <a:chOff x="0" y="0"/>
              <a:chExt cx="1270000" cy="1270000"/>
            </a:xfrm>
          </p:grpSpPr>
          <p:sp>
            <p:nvSpPr>
              <p:cNvPr id="41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14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155" name="Group"/>
            <p:cNvGrpSpPr/>
            <p:nvPr/>
          </p:nvGrpSpPr>
          <p:grpSpPr>
            <a:xfrm flipH="1">
              <a:off x="0" y="1356782"/>
              <a:ext cx="1270000" cy="1270001"/>
              <a:chOff x="0" y="0"/>
              <a:chExt cx="1270000" cy="1270000"/>
            </a:xfrm>
          </p:grpSpPr>
          <p:sp>
            <p:nvSpPr>
              <p:cNvPr id="41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54" name="Group"/>
              <p:cNvGrpSpPr/>
              <p:nvPr/>
            </p:nvGrpSpPr>
            <p:grpSpPr>
              <a:xfrm flipH="1">
                <a:off x="47625" y="56900"/>
                <a:ext cx="1174751" cy="1156200"/>
                <a:chOff x="0" y="0"/>
                <a:chExt cx="1174749" cy="1156199"/>
              </a:xfrm>
            </p:grpSpPr>
            <p:pic>
              <p:nvPicPr>
                <p:cNvPr id="414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14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14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15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15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15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15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163" name="Group"/>
            <p:cNvGrpSpPr/>
            <p:nvPr/>
          </p:nvGrpSpPr>
          <p:grpSpPr>
            <a:xfrm flipH="1">
              <a:off x="0" y="4057648"/>
              <a:ext cx="1270000" cy="1270001"/>
              <a:chOff x="0" y="0"/>
              <a:chExt cx="1270000" cy="1270000"/>
            </a:xfrm>
          </p:grpSpPr>
          <p:sp>
            <p:nvSpPr>
              <p:cNvPr id="41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62" name="Group"/>
              <p:cNvGrpSpPr/>
              <p:nvPr/>
            </p:nvGrpSpPr>
            <p:grpSpPr>
              <a:xfrm>
                <a:off x="47624" y="74251"/>
                <a:ext cx="1174751" cy="1129000"/>
                <a:chOff x="0" y="0"/>
                <a:chExt cx="1174749" cy="1128998"/>
              </a:xfrm>
            </p:grpSpPr>
            <p:pic>
              <p:nvPicPr>
                <p:cNvPr id="415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15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15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16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16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170" name="Group"/>
            <p:cNvGrpSpPr/>
            <p:nvPr/>
          </p:nvGrpSpPr>
          <p:grpSpPr>
            <a:xfrm flipH="1">
              <a:off x="0" y="5414431"/>
              <a:ext cx="1270000" cy="1270001"/>
              <a:chOff x="0" y="0"/>
              <a:chExt cx="1270000" cy="1270000"/>
            </a:xfrm>
          </p:grpSpPr>
          <p:sp>
            <p:nvSpPr>
              <p:cNvPr id="41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69" name="Group"/>
              <p:cNvGrpSpPr/>
              <p:nvPr/>
            </p:nvGrpSpPr>
            <p:grpSpPr>
              <a:xfrm>
                <a:off x="47625" y="45767"/>
                <a:ext cx="1174751" cy="1178466"/>
                <a:chOff x="0" y="0"/>
                <a:chExt cx="1174750" cy="1178465"/>
              </a:xfrm>
            </p:grpSpPr>
            <p:pic>
              <p:nvPicPr>
                <p:cNvPr id="416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16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16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16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179" name="Group"/>
            <p:cNvGrpSpPr/>
            <p:nvPr/>
          </p:nvGrpSpPr>
          <p:grpSpPr>
            <a:xfrm flipH="1">
              <a:off x="0" y="2713565"/>
              <a:ext cx="1270000" cy="1270001"/>
              <a:chOff x="0" y="0"/>
              <a:chExt cx="1270000" cy="1270000"/>
            </a:xfrm>
          </p:grpSpPr>
          <p:sp>
            <p:nvSpPr>
              <p:cNvPr id="41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178" name="Group"/>
              <p:cNvGrpSpPr/>
              <p:nvPr/>
            </p:nvGrpSpPr>
            <p:grpSpPr>
              <a:xfrm>
                <a:off x="63500" y="30985"/>
                <a:ext cx="1111251" cy="1217225"/>
                <a:chOff x="0" y="0"/>
                <a:chExt cx="1111250" cy="1217223"/>
              </a:xfrm>
            </p:grpSpPr>
            <p:pic>
              <p:nvPicPr>
                <p:cNvPr id="417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17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17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17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17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17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192" name="Group"/>
          <p:cNvGrpSpPr/>
          <p:nvPr/>
        </p:nvGrpSpPr>
        <p:grpSpPr>
          <a:xfrm>
            <a:off x="1427669" y="4640797"/>
            <a:ext cx="2066242" cy="2096156"/>
            <a:chOff x="0" y="0"/>
            <a:chExt cx="2066241" cy="2096154"/>
          </a:xfrm>
        </p:grpSpPr>
        <p:pic>
          <p:nvPicPr>
            <p:cNvPr id="4181" name="Image" descr="Image"/>
            <p:cNvPicPr>
              <a:picLocks noChangeAspect="1"/>
            </p:cNvPicPr>
            <p:nvPr/>
          </p:nvPicPr>
          <p:blipFill>
            <a:blip r:embed="rId8">
              <a:extLst/>
            </a:blip>
            <a:stretch>
              <a:fillRect/>
            </a:stretch>
          </p:blipFill>
          <p:spPr>
            <a:xfrm>
              <a:off x="66728" y="0"/>
              <a:ext cx="414260" cy="472005"/>
            </a:xfrm>
            <a:prstGeom prst="rect">
              <a:avLst/>
            </a:prstGeom>
            <a:ln w="12700" cap="flat">
              <a:noFill/>
              <a:miter lim="400000"/>
            </a:ln>
            <a:effectLst/>
          </p:spPr>
        </p:pic>
        <p:grpSp>
          <p:nvGrpSpPr>
            <p:cNvPr id="4191" name="Group"/>
            <p:cNvGrpSpPr/>
            <p:nvPr/>
          </p:nvGrpSpPr>
          <p:grpSpPr>
            <a:xfrm>
              <a:off x="0" y="1054259"/>
              <a:ext cx="2066242" cy="1041896"/>
              <a:chOff x="0" y="0"/>
              <a:chExt cx="2066241" cy="1041894"/>
            </a:xfrm>
          </p:grpSpPr>
          <p:pic>
            <p:nvPicPr>
              <p:cNvPr id="4182" name="Image" descr="Image"/>
              <p:cNvPicPr>
                <a:picLocks noChangeAspect="1"/>
              </p:cNvPicPr>
              <p:nvPr/>
            </p:nvPicPr>
            <p:blipFill>
              <a:blip r:embed="rId9">
                <a:extLst/>
              </a:blip>
              <a:stretch>
                <a:fillRect/>
              </a:stretch>
            </p:blipFill>
            <p:spPr>
              <a:xfrm>
                <a:off x="1256747" y="528030"/>
                <a:ext cx="399673" cy="513865"/>
              </a:xfrm>
              <a:prstGeom prst="rect">
                <a:avLst/>
              </a:prstGeom>
              <a:ln w="12700" cap="flat">
                <a:noFill/>
                <a:miter lim="400000"/>
              </a:ln>
              <a:effectLst/>
            </p:spPr>
          </p:pic>
          <p:pic>
            <p:nvPicPr>
              <p:cNvPr id="4183" name="Image" descr="Image"/>
              <p:cNvPicPr>
                <a:picLocks noChangeAspect="1"/>
              </p:cNvPicPr>
              <p:nvPr/>
            </p:nvPicPr>
            <p:blipFill>
              <a:blip r:embed="rId10">
                <a:extLst/>
              </a:blip>
              <a:stretch>
                <a:fillRect/>
              </a:stretch>
            </p:blipFill>
            <p:spPr>
              <a:xfrm>
                <a:off x="1252378" y="39994"/>
                <a:ext cx="312746" cy="458693"/>
              </a:xfrm>
              <a:prstGeom prst="rect">
                <a:avLst/>
              </a:prstGeom>
              <a:ln w="12700" cap="flat">
                <a:noFill/>
                <a:miter lim="400000"/>
              </a:ln>
              <a:effectLst/>
            </p:spPr>
          </p:pic>
          <p:pic>
            <p:nvPicPr>
              <p:cNvPr id="4184" name="Image" descr="Image"/>
              <p:cNvPicPr>
                <a:picLocks noChangeAspect="1"/>
              </p:cNvPicPr>
              <p:nvPr/>
            </p:nvPicPr>
            <p:blipFill>
              <a:blip r:embed="rId11">
                <a:extLst/>
              </a:blip>
              <a:stretch>
                <a:fillRect/>
              </a:stretch>
            </p:blipFill>
            <p:spPr>
              <a:xfrm>
                <a:off x="822483" y="548960"/>
                <a:ext cx="458363" cy="472005"/>
              </a:xfrm>
              <a:prstGeom prst="rect">
                <a:avLst/>
              </a:prstGeom>
              <a:ln w="12700" cap="flat">
                <a:noFill/>
                <a:miter lim="400000"/>
              </a:ln>
              <a:effectLst/>
            </p:spPr>
          </p:pic>
          <p:pic>
            <p:nvPicPr>
              <p:cNvPr id="4185" name="Image" descr="Image"/>
              <p:cNvPicPr>
                <a:picLocks noChangeAspect="1"/>
              </p:cNvPicPr>
              <p:nvPr/>
            </p:nvPicPr>
            <p:blipFill>
              <a:blip r:embed="rId12">
                <a:extLst/>
              </a:blip>
              <a:stretch>
                <a:fillRect/>
              </a:stretch>
            </p:blipFill>
            <p:spPr>
              <a:xfrm>
                <a:off x="1749066" y="306995"/>
                <a:ext cx="317176" cy="436116"/>
              </a:xfrm>
              <a:prstGeom prst="rect">
                <a:avLst/>
              </a:prstGeom>
              <a:ln w="12700" cap="flat">
                <a:noFill/>
                <a:miter lim="400000"/>
              </a:ln>
              <a:effectLst/>
            </p:spPr>
          </p:pic>
          <p:pic>
            <p:nvPicPr>
              <p:cNvPr id="4186" name="Image" descr="Image"/>
              <p:cNvPicPr>
                <a:picLocks noChangeAspect="1"/>
              </p:cNvPicPr>
              <p:nvPr/>
            </p:nvPicPr>
            <p:blipFill>
              <a:blip r:embed="rId13">
                <a:extLst/>
              </a:blip>
              <a:stretch>
                <a:fillRect/>
              </a:stretch>
            </p:blipFill>
            <p:spPr>
              <a:xfrm>
                <a:off x="0" y="35586"/>
                <a:ext cx="406317" cy="467510"/>
              </a:xfrm>
              <a:prstGeom prst="rect">
                <a:avLst/>
              </a:prstGeom>
              <a:ln w="12700" cap="flat">
                <a:noFill/>
                <a:miter lim="400000"/>
              </a:ln>
              <a:effectLst/>
            </p:spPr>
          </p:pic>
          <p:pic>
            <p:nvPicPr>
              <p:cNvPr id="4187" name="Image" descr="Image"/>
              <p:cNvPicPr>
                <a:picLocks noChangeAspect="1"/>
              </p:cNvPicPr>
              <p:nvPr/>
            </p:nvPicPr>
            <p:blipFill>
              <a:blip r:embed="rId14">
                <a:extLst/>
              </a:blip>
              <a:stretch>
                <a:fillRect/>
              </a:stretch>
            </p:blipFill>
            <p:spPr>
              <a:xfrm>
                <a:off x="52053" y="569098"/>
                <a:ext cx="302210" cy="431729"/>
              </a:xfrm>
              <a:prstGeom prst="rect">
                <a:avLst/>
              </a:prstGeom>
              <a:ln w="12700" cap="flat">
                <a:noFill/>
                <a:miter lim="400000"/>
              </a:ln>
              <a:effectLst/>
            </p:spPr>
          </p:pic>
          <p:pic>
            <p:nvPicPr>
              <p:cNvPr id="4188" name="Image" descr="Image"/>
              <p:cNvPicPr>
                <a:picLocks noChangeAspect="1"/>
              </p:cNvPicPr>
              <p:nvPr/>
            </p:nvPicPr>
            <p:blipFill>
              <a:blip r:embed="rId15">
                <a:extLst/>
              </a:blip>
              <a:stretch>
                <a:fillRect/>
              </a:stretch>
            </p:blipFill>
            <p:spPr>
              <a:xfrm>
                <a:off x="456968" y="555406"/>
                <a:ext cx="347438" cy="459114"/>
              </a:xfrm>
              <a:prstGeom prst="rect">
                <a:avLst/>
              </a:prstGeom>
              <a:ln w="12700" cap="flat">
                <a:noFill/>
                <a:miter lim="400000"/>
              </a:ln>
              <a:effectLst/>
            </p:spPr>
          </p:pic>
          <p:pic>
            <p:nvPicPr>
              <p:cNvPr id="4189" name="Image" descr="Image"/>
              <p:cNvPicPr>
                <a:picLocks noChangeAspect="1"/>
              </p:cNvPicPr>
              <p:nvPr/>
            </p:nvPicPr>
            <p:blipFill>
              <a:blip r:embed="rId16">
                <a:extLst/>
              </a:blip>
              <a:stretch>
                <a:fillRect/>
              </a:stretch>
            </p:blipFill>
            <p:spPr>
              <a:xfrm>
                <a:off x="456968" y="44088"/>
                <a:ext cx="320630" cy="450505"/>
              </a:xfrm>
              <a:prstGeom prst="rect">
                <a:avLst/>
              </a:prstGeom>
              <a:ln w="12700" cap="flat">
                <a:noFill/>
                <a:miter lim="400000"/>
              </a:ln>
              <a:effectLst/>
            </p:spPr>
          </p:pic>
          <p:pic>
            <p:nvPicPr>
              <p:cNvPr id="4190" name="Image" descr="Image"/>
              <p:cNvPicPr>
                <a:picLocks noChangeAspect="1"/>
              </p:cNvPicPr>
              <p:nvPr/>
            </p:nvPicPr>
            <p:blipFill>
              <a:blip r:embed="rId17">
                <a:extLst/>
              </a:blip>
              <a:stretch>
                <a:fillRect/>
              </a:stretch>
            </p:blipFill>
            <p:spPr>
              <a:xfrm>
                <a:off x="825024" y="0"/>
                <a:ext cx="453282" cy="538682"/>
              </a:xfrm>
              <a:prstGeom prst="rect">
                <a:avLst/>
              </a:prstGeom>
              <a:ln w="12700" cap="flat">
                <a:noFill/>
                <a:miter lim="400000"/>
              </a:ln>
              <a:effectLst/>
            </p:spPr>
          </p:pic>
        </p:grpSp>
      </p:grpSp>
      <p:grpSp>
        <p:nvGrpSpPr>
          <p:cNvPr id="4203" name="Group"/>
          <p:cNvGrpSpPr/>
          <p:nvPr/>
        </p:nvGrpSpPr>
        <p:grpSpPr>
          <a:xfrm>
            <a:off x="9974239" y="489318"/>
            <a:ext cx="1509946" cy="8739499"/>
            <a:chOff x="0" y="0"/>
            <a:chExt cx="1509944" cy="8739497"/>
          </a:xfrm>
        </p:grpSpPr>
        <p:pic>
          <p:nvPicPr>
            <p:cNvPr id="4193" name="Image" descr="Image"/>
            <p:cNvPicPr>
              <a:picLocks noChangeAspect="1"/>
            </p:cNvPicPr>
            <p:nvPr/>
          </p:nvPicPr>
          <p:blipFill>
            <a:blip r:embed="rId18">
              <a:extLst/>
            </a:blip>
            <a:stretch>
              <a:fillRect/>
            </a:stretch>
          </p:blipFill>
          <p:spPr>
            <a:xfrm>
              <a:off x="1152896" y="2667850"/>
              <a:ext cx="357049" cy="558203"/>
            </a:xfrm>
            <a:prstGeom prst="rect">
              <a:avLst/>
            </a:prstGeom>
            <a:ln w="12700" cap="flat">
              <a:noFill/>
              <a:miter lim="400000"/>
            </a:ln>
            <a:effectLst/>
          </p:spPr>
        </p:pic>
        <p:pic>
          <p:nvPicPr>
            <p:cNvPr id="4194" name="Image" descr="Image"/>
            <p:cNvPicPr>
              <a:picLocks noChangeAspect="1"/>
            </p:cNvPicPr>
            <p:nvPr/>
          </p:nvPicPr>
          <p:blipFill>
            <a:blip r:embed="rId19">
              <a:extLst/>
            </a:blip>
            <a:stretch>
              <a:fillRect/>
            </a:stretch>
          </p:blipFill>
          <p:spPr>
            <a:xfrm>
              <a:off x="1124377" y="4118140"/>
              <a:ext cx="373681" cy="538683"/>
            </a:xfrm>
            <a:prstGeom prst="rect">
              <a:avLst/>
            </a:prstGeom>
            <a:ln w="12700" cap="flat">
              <a:noFill/>
              <a:miter lim="400000"/>
            </a:ln>
            <a:effectLst/>
          </p:spPr>
        </p:pic>
        <p:pic>
          <p:nvPicPr>
            <p:cNvPr id="4195" name="Image" descr="Image"/>
            <p:cNvPicPr>
              <a:picLocks noChangeAspect="1"/>
            </p:cNvPicPr>
            <p:nvPr/>
          </p:nvPicPr>
          <p:blipFill>
            <a:blip r:embed="rId20">
              <a:extLst/>
            </a:blip>
            <a:stretch>
              <a:fillRect/>
            </a:stretch>
          </p:blipFill>
          <p:spPr>
            <a:xfrm>
              <a:off x="532727" y="5282501"/>
              <a:ext cx="429772" cy="593669"/>
            </a:xfrm>
            <a:prstGeom prst="rect">
              <a:avLst/>
            </a:prstGeom>
            <a:ln w="12700" cap="flat">
              <a:noFill/>
              <a:miter lim="400000"/>
            </a:ln>
            <a:effectLst/>
          </p:spPr>
        </p:pic>
        <p:pic>
          <p:nvPicPr>
            <p:cNvPr id="4196" name="Image" descr="Image"/>
            <p:cNvPicPr>
              <a:picLocks noChangeAspect="1"/>
            </p:cNvPicPr>
            <p:nvPr/>
          </p:nvPicPr>
          <p:blipFill>
            <a:blip r:embed="rId21">
              <a:extLst/>
            </a:blip>
            <a:stretch>
              <a:fillRect/>
            </a:stretch>
          </p:blipFill>
          <p:spPr>
            <a:xfrm>
              <a:off x="1089370" y="1461031"/>
              <a:ext cx="387867" cy="551963"/>
            </a:xfrm>
            <a:prstGeom prst="rect">
              <a:avLst/>
            </a:prstGeom>
            <a:ln w="12700" cap="flat">
              <a:noFill/>
              <a:miter lim="400000"/>
            </a:ln>
            <a:effectLst/>
          </p:spPr>
        </p:pic>
        <p:pic>
          <p:nvPicPr>
            <p:cNvPr id="4197" name="Image" descr="Image"/>
            <p:cNvPicPr>
              <a:picLocks noChangeAspect="1"/>
            </p:cNvPicPr>
            <p:nvPr/>
          </p:nvPicPr>
          <p:blipFill>
            <a:blip r:embed="rId22">
              <a:extLst/>
            </a:blip>
            <a:stretch>
              <a:fillRect/>
            </a:stretch>
          </p:blipFill>
          <p:spPr>
            <a:xfrm>
              <a:off x="0" y="5290475"/>
              <a:ext cx="367817" cy="567051"/>
            </a:xfrm>
            <a:prstGeom prst="rect">
              <a:avLst/>
            </a:prstGeom>
            <a:ln w="12700" cap="flat">
              <a:noFill/>
              <a:miter lim="400000"/>
            </a:ln>
            <a:effectLst/>
          </p:spPr>
        </p:pic>
        <p:pic>
          <p:nvPicPr>
            <p:cNvPr id="4198" name="Image" descr="Image"/>
            <p:cNvPicPr>
              <a:picLocks noChangeAspect="1"/>
            </p:cNvPicPr>
            <p:nvPr/>
          </p:nvPicPr>
          <p:blipFill>
            <a:blip r:embed="rId23">
              <a:extLst/>
            </a:blip>
            <a:stretch>
              <a:fillRect/>
            </a:stretch>
          </p:blipFill>
          <p:spPr>
            <a:xfrm>
              <a:off x="1098814" y="6744279"/>
              <a:ext cx="368979" cy="526604"/>
            </a:xfrm>
            <a:prstGeom prst="rect">
              <a:avLst/>
            </a:prstGeom>
            <a:ln w="12700" cap="flat">
              <a:noFill/>
              <a:miter lim="400000"/>
            </a:ln>
            <a:effectLst/>
          </p:spPr>
        </p:pic>
        <p:pic>
          <p:nvPicPr>
            <p:cNvPr id="4199" name="Image" descr="Image"/>
            <p:cNvPicPr>
              <a:picLocks noChangeAspect="1"/>
            </p:cNvPicPr>
            <p:nvPr/>
          </p:nvPicPr>
          <p:blipFill>
            <a:blip r:embed="rId24">
              <a:extLst/>
            </a:blip>
            <a:stretch>
              <a:fillRect/>
            </a:stretch>
          </p:blipFill>
          <p:spPr>
            <a:xfrm>
              <a:off x="1059005" y="8181295"/>
              <a:ext cx="417395" cy="558203"/>
            </a:xfrm>
            <a:prstGeom prst="rect">
              <a:avLst/>
            </a:prstGeom>
            <a:ln w="12700" cap="flat">
              <a:noFill/>
              <a:miter lim="400000"/>
            </a:ln>
            <a:effectLst/>
          </p:spPr>
        </p:pic>
        <p:pic>
          <p:nvPicPr>
            <p:cNvPr id="4200" name="Image" descr="Image"/>
            <p:cNvPicPr>
              <a:picLocks noChangeAspect="1"/>
            </p:cNvPicPr>
            <p:nvPr/>
          </p:nvPicPr>
          <p:blipFill>
            <a:blip r:embed="rId25">
              <a:extLst/>
            </a:blip>
            <a:stretch>
              <a:fillRect/>
            </a:stretch>
          </p:blipFill>
          <p:spPr>
            <a:xfrm>
              <a:off x="1127409" y="5300235"/>
              <a:ext cx="311789" cy="558202"/>
            </a:xfrm>
            <a:prstGeom prst="rect">
              <a:avLst/>
            </a:prstGeom>
            <a:ln w="12700" cap="flat">
              <a:noFill/>
              <a:miter lim="400000"/>
            </a:ln>
            <a:effectLst/>
          </p:spPr>
        </p:pic>
        <p:pic>
          <p:nvPicPr>
            <p:cNvPr id="4201" name="Image" descr="Image"/>
            <p:cNvPicPr>
              <a:picLocks noChangeAspect="1"/>
            </p:cNvPicPr>
            <p:nvPr/>
          </p:nvPicPr>
          <p:blipFill>
            <a:blip r:embed="rId26">
              <a:extLst/>
            </a:blip>
            <a:stretch>
              <a:fillRect/>
            </a:stretch>
          </p:blipFill>
          <p:spPr>
            <a:xfrm>
              <a:off x="1037346" y="0"/>
              <a:ext cx="460712" cy="593668"/>
            </a:xfrm>
            <a:prstGeom prst="rect">
              <a:avLst/>
            </a:prstGeom>
            <a:ln w="12700" cap="flat">
              <a:noFill/>
              <a:miter lim="400000"/>
            </a:ln>
            <a:effectLst/>
          </p:spPr>
        </p:pic>
        <p:pic>
          <p:nvPicPr>
            <p:cNvPr id="4202" name="Image" descr="Image"/>
            <p:cNvPicPr>
              <a:picLocks noChangeAspect="1"/>
            </p:cNvPicPr>
            <p:nvPr/>
          </p:nvPicPr>
          <p:blipFill>
            <a:blip r:embed="rId27">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raining_Goat"/>
          <p:cNvSpPr txBox="1"/>
          <p:nvPr>
            <p:ph type="title" idx="4294967295"/>
          </p:nvPr>
        </p:nvSpPr>
        <p:spPr>
          <a:xfrm>
            <a:off x="975868" y="-3518208"/>
            <a:ext cx="10464801" cy="3302001"/>
          </a:xfrm>
          <a:prstGeom prst="rect">
            <a:avLst/>
          </a:prstGeom>
        </p:spPr>
        <p:txBody>
          <a:bodyPr/>
          <a:lstStyle/>
          <a:p>
            <a:pPr/>
            <a:r>
              <a:t>Training_Goat</a:t>
            </a:r>
          </a:p>
        </p:txBody>
      </p:sp>
      <p:pic>
        <p:nvPicPr>
          <p:cNvPr id="156" name="Screen Shot 2020-11-01 at 10.39.50 AM.png" descr="Screen Shot 2020-11-01 at 10.39.50 AM.png"/>
          <p:cNvPicPr>
            <a:picLocks noChangeAspect="1"/>
          </p:cNvPicPr>
          <p:nvPr/>
        </p:nvPicPr>
        <p:blipFill>
          <a:blip r:embed="rId3">
            <a:extLst/>
          </a:blip>
          <a:srcRect l="0" t="0" r="0" b="33507"/>
          <a:stretch>
            <a:fillRect/>
          </a:stretch>
        </p:blipFill>
        <p:spPr>
          <a:xfrm>
            <a:off x="31750" y="26665"/>
            <a:ext cx="12941300" cy="6449969"/>
          </a:xfrm>
          <a:prstGeom prst="rect">
            <a:avLst/>
          </a:prstGeom>
          <a:ln w="12700">
            <a:miter lim="400000"/>
          </a:ln>
        </p:spPr>
      </p:pic>
      <p:pic>
        <p:nvPicPr>
          <p:cNvPr id="157" name="Image" descr="Image"/>
          <p:cNvPicPr>
            <a:picLocks noChangeAspect="1"/>
          </p:cNvPicPr>
          <p:nvPr/>
        </p:nvPicPr>
        <p:blipFill>
          <a:blip r:embed="rId4">
            <a:extLst/>
          </a:blip>
          <a:stretch>
            <a:fillRect/>
          </a:stretch>
        </p:blipFill>
        <p:spPr>
          <a:xfrm>
            <a:off x="5580474" y="7740655"/>
            <a:ext cx="1882507" cy="1089972"/>
          </a:xfrm>
          <a:prstGeom prst="rect">
            <a:avLst/>
          </a:prstGeom>
          <a:ln w="12700">
            <a:miter lim="400000"/>
          </a:ln>
        </p:spPr>
      </p:pic>
      <p:pic>
        <p:nvPicPr>
          <p:cNvPr id="158" name="Image" descr="Image"/>
          <p:cNvPicPr>
            <a:picLocks noChangeAspect="1"/>
          </p:cNvPicPr>
          <p:nvPr/>
        </p:nvPicPr>
        <p:blipFill>
          <a:blip r:embed="rId5">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0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20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20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255" name="Group"/>
          <p:cNvGrpSpPr/>
          <p:nvPr/>
        </p:nvGrpSpPr>
        <p:grpSpPr>
          <a:xfrm>
            <a:off x="143751" y="171451"/>
            <a:ext cx="1270001" cy="9410697"/>
            <a:chOff x="0" y="0"/>
            <a:chExt cx="1270000" cy="9410696"/>
          </a:xfrm>
        </p:grpSpPr>
        <p:grpSp>
          <p:nvGrpSpPr>
            <p:cNvPr id="4214" name="Group"/>
            <p:cNvGrpSpPr/>
            <p:nvPr/>
          </p:nvGrpSpPr>
          <p:grpSpPr>
            <a:xfrm flipH="1">
              <a:off x="0" y="0"/>
              <a:ext cx="1270000" cy="1270000"/>
              <a:chOff x="0" y="0"/>
              <a:chExt cx="1270000" cy="1270000"/>
            </a:xfrm>
          </p:grpSpPr>
          <p:sp>
            <p:nvSpPr>
              <p:cNvPr id="42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13" name="Group"/>
              <p:cNvGrpSpPr/>
              <p:nvPr/>
            </p:nvGrpSpPr>
            <p:grpSpPr>
              <a:xfrm>
                <a:off x="46001" y="46001"/>
                <a:ext cx="1177998" cy="1177998"/>
                <a:chOff x="0" y="0"/>
                <a:chExt cx="1177997" cy="1177997"/>
              </a:xfrm>
            </p:grpSpPr>
            <p:pic>
              <p:nvPicPr>
                <p:cNvPr id="421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21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217" name="Group"/>
            <p:cNvGrpSpPr/>
            <p:nvPr/>
          </p:nvGrpSpPr>
          <p:grpSpPr>
            <a:xfrm flipH="1">
              <a:off x="0" y="6776780"/>
              <a:ext cx="1270000" cy="1270001"/>
              <a:chOff x="0" y="0"/>
              <a:chExt cx="1270000" cy="1270000"/>
            </a:xfrm>
          </p:grpSpPr>
          <p:sp>
            <p:nvSpPr>
              <p:cNvPr id="42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21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220" name="Group"/>
            <p:cNvGrpSpPr/>
            <p:nvPr/>
          </p:nvGrpSpPr>
          <p:grpSpPr>
            <a:xfrm flipH="1">
              <a:off x="0" y="8140696"/>
              <a:ext cx="1270000" cy="1270001"/>
              <a:chOff x="0" y="0"/>
              <a:chExt cx="1270000" cy="1270000"/>
            </a:xfrm>
          </p:grpSpPr>
          <p:sp>
            <p:nvSpPr>
              <p:cNvPr id="42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21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230" name="Group"/>
            <p:cNvGrpSpPr/>
            <p:nvPr/>
          </p:nvGrpSpPr>
          <p:grpSpPr>
            <a:xfrm flipH="1">
              <a:off x="0" y="1356782"/>
              <a:ext cx="1270000" cy="1270001"/>
              <a:chOff x="0" y="0"/>
              <a:chExt cx="1270000" cy="1270000"/>
            </a:xfrm>
          </p:grpSpPr>
          <p:sp>
            <p:nvSpPr>
              <p:cNvPr id="42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29" name="Group"/>
              <p:cNvGrpSpPr/>
              <p:nvPr/>
            </p:nvGrpSpPr>
            <p:grpSpPr>
              <a:xfrm flipH="1">
                <a:off x="47625" y="56900"/>
                <a:ext cx="1174751" cy="1156200"/>
                <a:chOff x="0" y="0"/>
                <a:chExt cx="1174749" cy="1156199"/>
              </a:xfrm>
            </p:grpSpPr>
            <p:pic>
              <p:nvPicPr>
                <p:cNvPr id="422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22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22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22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22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22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22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238" name="Group"/>
            <p:cNvGrpSpPr/>
            <p:nvPr/>
          </p:nvGrpSpPr>
          <p:grpSpPr>
            <a:xfrm flipH="1">
              <a:off x="0" y="4057648"/>
              <a:ext cx="1270000" cy="1270001"/>
              <a:chOff x="0" y="0"/>
              <a:chExt cx="1270000" cy="1270000"/>
            </a:xfrm>
          </p:grpSpPr>
          <p:sp>
            <p:nvSpPr>
              <p:cNvPr id="42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37" name="Group"/>
              <p:cNvGrpSpPr/>
              <p:nvPr/>
            </p:nvGrpSpPr>
            <p:grpSpPr>
              <a:xfrm>
                <a:off x="47624" y="74251"/>
                <a:ext cx="1174751" cy="1129000"/>
                <a:chOff x="0" y="0"/>
                <a:chExt cx="1174749" cy="1128998"/>
              </a:xfrm>
            </p:grpSpPr>
            <p:pic>
              <p:nvPicPr>
                <p:cNvPr id="423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23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23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23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23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245" name="Group"/>
            <p:cNvGrpSpPr/>
            <p:nvPr/>
          </p:nvGrpSpPr>
          <p:grpSpPr>
            <a:xfrm flipH="1">
              <a:off x="0" y="5414431"/>
              <a:ext cx="1270000" cy="1270001"/>
              <a:chOff x="0" y="0"/>
              <a:chExt cx="1270000" cy="1270000"/>
            </a:xfrm>
          </p:grpSpPr>
          <p:sp>
            <p:nvSpPr>
              <p:cNvPr id="42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44" name="Group"/>
              <p:cNvGrpSpPr/>
              <p:nvPr/>
            </p:nvGrpSpPr>
            <p:grpSpPr>
              <a:xfrm>
                <a:off x="47625" y="45767"/>
                <a:ext cx="1174751" cy="1178466"/>
                <a:chOff x="0" y="0"/>
                <a:chExt cx="1174750" cy="1178465"/>
              </a:xfrm>
            </p:grpSpPr>
            <p:pic>
              <p:nvPicPr>
                <p:cNvPr id="424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24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24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24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254" name="Group"/>
            <p:cNvGrpSpPr/>
            <p:nvPr/>
          </p:nvGrpSpPr>
          <p:grpSpPr>
            <a:xfrm flipH="1">
              <a:off x="0" y="2713565"/>
              <a:ext cx="1270000" cy="1270001"/>
              <a:chOff x="0" y="0"/>
              <a:chExt cx="1270000" cy="1270000"/>
            </a:xfrm>
          </p:grpSpPr>
          <p:sp>
            <p:nvSpPr>
              <p:cNvPr id="42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53" name="Group"/>
              <p:cNvGrpSpPr/>
              <p:nvPr/>
            </p:nvGrpSpPr>
            <p:grpSpPr>
              <a:xfrm>
                <a:off x="63500" y="30985"/>
                <a:ext cx="1111251" cy="1217225"/>
                <a:chOff x="0" y="0"/>
                <a:chExt cx="1111250" cy="1217223"/>
              </a:xfrm>
            </p:grpSpPr>
            <p:pic>
              <p:nvPicPr>
                <p:cNvPr id="424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24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24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25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25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25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301" name="Group"/>
          <p:cNvGrpSpPr/>
          <p:nvPr/>
        </p:nvGrpSpPr>
        <p:grpSpPr>
          <a:xfrm>
            <a:off x="11578348" y="171451"/>
            <a:ext cx="1270001" cy="9410698"/>
            <a:chOff x="0" y="0"/>
            <a:chExt cx="1270000" cy="9410696"/>
          </a:xfrm>
        </p:grpSpPr>
        <p:grpSp>
          <p:nvGrpSpPr>
            <p:cNvPr id="4260" name="Group"/>
            <p:cNvGrpSpPr/>
            <p:nvPr/>
          </p:nvGrpSpPr>
          <p:grpSpPr>
            <a:xfrm flipH="1">
              <a:off x="0" y="0"/>
              <a:ext cx="1270000" cy="1270000"/>
              <a:chOff x="0" y="0"/>
              <a:chExt cx="1270000" cy="1270000"/>
            </a:xfrm>
          </p:grpSpPr>
          <p:sp>
            <p:nvSpPr>
              <p:cNvPr id="42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59" name="Group"/>
              <p:cNvGrpSpPr/>
              <p:nvPr/>
            </p:nvGrpSpPr>
            <p:grpSpPr>
              <a:xfrm>
                <a:off x="46001" y="46001"/>
                <a:ext cx="1177998" cy="1177998"/>
                <a:chOff x="0" y="0"/>
                <a:chExt cx="1177997" cy="1177997"/>
              </a:xfrm>
            </p:grpSpPr>
            <p:pic>
              <p:nvPicPr>
                <p:cNvPr id="425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25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263" name="Group"/>
            <p:cNvGrpSpPr/>
            <p:nvPr/>
          </p:nvGrpSpPr>
          <p:grpSpPr>
            <a:xfrm flipH="1">
              <a:off x="0" y="6776780"/>
              <a:ext cx="1270000" cy="1270001"/>
              <a:chOff x="0" y="0"/>
              <a:chExt cx="1270000" cy="1270000"/>
            </a:xfrm>
          </p:grpSpPr>
          <p:sp>
            <p:nvSpPr>
              <p:cNvPr id="42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26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266" name="Group"/>
            <p:cNvGrpSpPr/>
            <p:nvPr/>
          </p:nvGrpSpPr>
          <p:grpSpPr>
            <a:xfrm flipH="1">
              <a:off x="0" y="8140696"/>
              <a:ext cx="1270000" cy="1270001"/>
              <a:chOff x="0" y="0"/>
              <a:chExt cx="1270000" cy="1270000"/>
            </a:xfrm>
          </p:grpSpPr>
          <p:sp>
            <p:nvSpPr>
              <p:cNvPr id="42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26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276" name="Group"/>
            <p:cNvGrpSpPr/>
            <p:nvPr/>
          </p:nvGrpSpPr>
          <p:grpSpPr>
            <a:xfrm flipH="1">
              <a:off x="0" y="1356782"/>
              <a:ext cx="1270000" cy="1270001"/>
              <a:chOff x="0" y="0"/>
              <a:chExt cx="1270000" cy="1270000"/>
            </a:xfrm>
          </p:grpSpPr>
          <p:sp>
            <p:nvSpPr>
              <p:cNvPr id="42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75" name="Group"/>
              <p:cNvGrpSpPr/>
              <p:nvPr/>
            </p:nvGrpSpPr>
            <p:grpSpPr>
              <a:xfrm flipH="1">
                <a:off x="47625" y="56900"/>
                <a:ext cx="1174751" cy="1156200"/>
                <a:chOff x="0" y="0"/>
                <a:chExt cx="1174749" cy="1156199"/>
              </a:xfrm>
            </p:grpSpPr>
            <p:pic>
              <p:nvPicPr>
                <p:cNvPr id="426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26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27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27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27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27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27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284" name="Group"/>
            <p:cNvGrpSpPr/>
            <p:nvPr/>
          </p:nvGrpSpPr>
          <p:grpSpPr>
            <a:xfrm flipH="1">
              <a:off x="0" y="4057648"/>
              <a:ext cx="1270000" cy="1270001"/>
              <a:chOff x="0" y="0"/>
              <a:chExt cx="1270000" cy="1270000"/>
            </a:xfrm>
          </p:grpSpPr>
          <p:sp>
            <p:nvSpPr>
              <p:cNvPr id="42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83" name="Group"/>
              <p:cNvGrpSpPr/>
              <p:nvPr/>
            </p:nvGrpSpPr>
            <p:grpSpPr>
              <a:xfrm>
                <a:off x="47624" y="74251"/>
                <a:ext cx="1174751" cy="1129000"/>
                <a:chOff x="0" y="0"/>
                <a:chExt cx="1174749" cy="1128998"/>
              </a:xfrm>
            </p:grpSpPr>
            <p:pic>
              <p:nvPicPr>
                <p:cNvPr id="427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27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28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28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28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291" name="Group"/>
            <p:cNvGrpSpPr/>
            <p:nvPr/>
          </p:nvGrpSpPr>
          <p:grpSpPr>
            <a:xfrm flipH="1">
              <a:off x="0" y="5414431"/>
              <a:ext cx="1270000" cy="1270001"/>
              <a:chOff x="0" y="0"/>
              <a:chExt cx="1270000" cy="1270000"/>
            </a:xfrm>
          </p:grpSpPr>
          <p:sp>
            <p:nvSpPr>
              <p:cNvPr id="42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90" name="Group"/>
              <p:cNvGrpSpPr/>
              <p:nvPr/>
            </p:nvGrpSpPr>
            <p:grpSpPr>
              <a:xfrm>
                <a:off x="47625" y="45767"/>
                <a:ext cx="1174751" cy="1178466"/>
                <a:chOff x="0" y="0"/>
                <a:chExt cx="1174750" cy="1178465"/>
              </a:xfrm>
            </p:grpSpPr>
            <p:pic>
              <p:nvPicPr>
                <p:cNvPr id="428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28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28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28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300" name="Group"/>
            <p:cNvGrpSpPr/>
            <p:nvPr/>
          </p:nvGrpSpPr>
          <p:grpSpPr>
            <a:xfrm flipH="1">
              <a:off x="0" y="2713565"/>
              <a:ext cx="1270000" cy="1270001"/>
              <a:chOff x="0" y="0"/>
              <a:chExt cx="1270000" cy="1270000"/>
            </a:xfrm>
          </p:grpSpPr>
          <p:sp>
            <p:nvSpPr>
              <p:cNvPr id="42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299" name="Group"/>
              <p:cNvGrpSpPr/>
              <p:nvPr/>
            </p:nvGrpSpPr>
            <p:grpSpPr>
              <a:xfrm>
                <a:off x="63500" y="30985"/>
                <a:ext cx="1111251" cy="1217225"/>
                <a:chOff x="0" y="0"/>
                <a:chExt cx="1111250" cy="1217223"/>
              </a:xfrm>
            </p:grpSpPr>
            <p:pic>
              <p:nvPicPr>
                <p:cNvPr id="429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29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29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29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29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29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309" name="Group"/>
          <p:cNvGrpSpPr/>
          <p:nvPr/>
        </p:nvGrpSpPr>
        <p:grpSpPr>
          <a:xfrm>
            <a:off x="3059098" y="8276496"/>
            <a:ext cx="6873904" cy="1268318"/>
            <a:chOff x="0" y="0"/>
            <a:chExt cx="6873902" cy="1268316"/>
          </a:xfrm>
        </p:grpSpPr>
        <p:pic>
          <p:nvPicPr>
            <p:cNvPr id="4302"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4303"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4304"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4305"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4306"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4307"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4308"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4321" name="Group"/>
          <p:cNvGrpSpPr/>
          <p:nvPr/>
        </p:nvGrpSpPr>
        <p:grpSpPr>
          <a:xfrm>
            <a:off x="1427669" y="4640797"/>
            <a:ext cx="2066242" cy="2096156"/>
            <a:chOff x="0" y="0"/>
            <a:chExt cx="2066241" cy="2096154"/>
          </a:xfrm>
        </p:grpSpPr>
        <p:pic>
          <p:nvPicPr>
            <p:cNvPr id="4310" name="Image" descr="Image"/>
            <p:cNvPicPr>
              <a:picLocks noChangeAspect="1"/>
            </p:cNvPicPr>
            <p:nvPr/>
          </p:nvPicPr>
          <p:blipFill>
            <a:blip r:embed="rId15">
              <a:extLst/>
            </a:blip>
            <a:stretch>
              <a:fillRect/>
            </a:stretch>
          </p:blipFill>
          <p:spPr>
            <a:xfrm>
              <a:off x="66728" y="0"/>
              <a:ext cx="414260" cy="472005"/>
            </a:xfrm>
            <a:prstGeom prst="rect">
              <a:avLst/>
            </a:prstGeom>
            <a:ln w="12700" cap="flat">
              <a:noFill/>
              <a:miter lim="400000"/>
            </a:ln>
            <a:effectLst/>
          </p:spPr>
        </p:pic>
        <p:grpSp>
          <p:nvGrpSpPr>
            <p:cNvPr id="4320" name="Group"/>
            <p:cNvGrpSpPr/>
            <p:nvPr/>
          </p:nvGrpSpPr>
          <p:grpSpPr>
            <a:xfrm>
              <a:off x="0" y="1054259"/>
              <a:ext cx="2066242" cy="1041896"/>
              <a:chOff x="0" y="0"/>
              <a:chExt cx="2066241" cy="1041894"/>
            </a:xfrm>
          </p:grpSpPr>
          <p:pic>
            <p:nvPicPr>
              <p:cNvPr id="4311" name="Image" descr="Image"/>
              <p:cNvPicPr>
                <a:picLocks noChangeAspect="1"/>
              </p:cNvPicPr>
              <p:nvPr/>
            </p:nvPicPr>
            <p:blipFill>
              <a:blip r:embed="rId16">
                <a:extLst/>
              </a:blip>
              <a:stretch>
                <a:fillRect/>
              </a:stretch>
            </p:blipFill>
            <p:spPr>
              <a:xfrm>
                <a:off x="1256747" y="528030"/>
                <a:ext cx="399673" cy="513865"/>
              </a:xfrm>
              <a:prstGeom prst="rect">
                <a:avLst/>
              </a:prstGeom>
              <a:ln w="12700" cap="flat">
                <a:noFill/>
                <a:miter lim="400000"/>
              </a:ln>
              <a:effectLst/>
            </p:spPr>
          </p:pic>
          <p:pic>
            <p:nvPicPr>
              <p:cNvPr id="4312" name="Image" descr="Image"/>
              <p:cNvPicPr>
                <a:picLocks noChangeAspect="1"/>
              </p:cNvPicPr>
              <p:nvPr/>
            </p:nvPicPr>
            <p:blipFill>
              <a:blip r:embed="rId17">
                <a:extLst/>
              </a:blip>
              <a:stretch>
                <a:fillRect/>
              </a:stretch>
            </p:blipFill>
            <p:spPr>
              <a:xfrm>
                <a:off x="1252378" y="39994"/>
                <a:ext cx="312746" cy="458693"/>
              </a:xfrm>
              <a:prstGeom prst="rect">
                <a:avLst/>
              </a:prstGeom>
              <a:ln w="12700" cap="flat">
                <a:noFill/>
                <a:miter lim="400000"/>
              </a:ln>
              <a:effectLst/>
            </p:spPr>
          </p:pic>
          <p:pic>
            <p:nvPicPr>
              <p:cNvPr id="4313" name="Image" descr="Image"/>
              <p:cNvPicPr>
                <a:picLocks noChangeAspect="1"/>
              </p:cNvPicPr>
              <p:nvPr/>
            </p:nvPicPr>
            <p:blipFill>
              <a:blip r:embed="rId18">
                <a:extLst/>
              </a:blip>
              <a:stretch>
                <a:fillRect/>
              </a:stretch>
            </p:blipFill>
            <p:spPr>
              <a:xfrm>
                <a:off x="822483" y="548960"/>
                <a:ext cx="458363" cy="472005"/>
              </a:xfrm>
              <a:prstGeom prst="rect">
                <a:avLst/>
              </a:prstGeom>
              <a:ln w="12700" cap="flat">
                <a:noFill/>
                <a:miter lim="400000"/>
              </a:ln>
              <a:effectLst/>
            </p:spPr>
          </p:pic>
          <p:pic>
            <p:nvPicPr>
              <p:cNvPr id="4314" name="Image" descr="Image"/>
              <p:cNvPicPr>
                <a:picLocks noChangeAspect="1"/>
              </p:cNvPicPr>
              <p:nvPr/>
            </p:nvPicPr>
            <p:blipFill>
              <a:blip r:embed="rId19">
                <a:extLst/>
              </a:blip>
              <a:stretch>
                <a:fillRect/>
              </a:stretch>
            </p:blipFill>
            <p:spPr>
              <a:xfrm>
                <a:off x="1749066" y="306995"/>
                <a:ext cx="317176" cy="436116"/>
              </a:xfrm>
              <a:prstGeom prst="rect">
                <a:avLst/>
              </a:prstGeom>
              <a:ln w="12700" cap="flat">
                <a:noFill/>
                <a:miter lim="400000"/>
              </a:ln>
              <a:effectLst/>
            </p:spPr>
          </p:pic>
          <p:pic>
            <p:nvPicPr>
              <p:cNvPr id="4315" name="Image" descr="Image"/>
              <p:cNvPicPr>
                <a:picLocks noChangeAspect="1"/>
              </p:cNvPicPr>
              <p:nvPr/>
            </p:nvPicPr>
            <p:blipFill>
              <a:blip r:embed="rId20">
                <a:extLst/>
              </a:blip>
              <a:stretch>
                <a:fillRect/>
              </a:stretch>
            </p:blipFill>
            <p:spPr>
              <a:xfrm>
                <a:off x="0" y="35586"/>
                <a:ext cx="406317" cy="467510"/>
              </a:xfrm>
              <a:prstGeom prst="rect">
                <a:avLst/>
              </a:prstGeom>
              <a:ln w="12700" cap="flat">
                <a:noFill/>
                <a:miter lim="400000"/>
              </a:ln>
              <a:effectLst/>
            </p:spPr>
          </p:pic>
          <p:pic>
            <p:nvPicPr>
              <p:cNvPr id="4316" name="Image" descr="Image"/>
              <p:cNvPicPr>
                <a:picLocks noChangeAspect="1"/>
              </p:cNvPicPr>
              <p:nvPr/>
            </p:nvPicPr>
            <p:blipFill>
              <a:blip r:embed="rId21">
                <a:extLst/>
              </a:blip>
              <a:stretch>
                <a:fillRect/>
              </a:stretch>
            </p:blipFill>
            <p:spPr>
              <a:xfrm>
                <a:off x="52053" y="569098"/>
                <a:ext cx="302210" cy="431729"/>
              </a:xfrm>
              <a:prstGeom prst="rect">
                <a:avLst/>
              </a:prstGeom>
              <a:ln w="12700" cap="flat">
                <a:noFill/>
                <a:miter lim="400000"/>
              </a:ln>
              <a:effectLst/>
            </p:spPr>
          </p:pic>
          <p:pic>
            <p:nvPicPr>
              <p:cNvPr id="4317" name="Image" descr="Image"/>
              <p:cNvPicPr>
                <a:picLocks noChangeAspect="1"/>
              </p:cNvPicPr>
              <p:nvPr/>
            </p:nvPicPr>
            <p:blipFill>
              <a:blip r:embed="rId22">
                <a:extLst/>
              </a:blip>
              <a:stretch>
                <a:fillRect/>
              </a:stretch>
            </p:blipFill>
            <p:spPr>
              <a:xfrm>
                <a:off x="456968" y="555406"/>
                <a:ext cx="347438" cy="459114"/>
              </a:xfrm>
              <a:prstGeom prst="rect">
                <a:avLst/>
              </a:prstGeom>
              <a:ln w="12700" cap="flat">
                <a:noFill/>
                <a:miter lim="400000"/>
              </a:ln>
              <a:effectLst/>
            </p:spPr>
          </p:pic>
          <p:pic>
            <p:nvPicPr>
              <p:cNvPr id="4318" name="Image" descr="Image"/>
              <p:cNvPicPr>
                <a:picLocks noChangeAspect="1"/>
              </p:cNvPicPr>
              <p:nvPr/>
            </p:nvPicPr>
            <p:blipFill>
              <a:blip r:embed="rId23">
                <a:extLst/>
              </a:blip>
              <a:stretch>
                <a:fillRect/>
              </a:stretch>
            </p:blipFill>
            <p:spPr>
              <a:xfrm>
                <a:off x="456968" y="44088"/>
                <a:ext cx="320630" cy="450505"/>
              </a:xfrm>
              <a:prstGeom prst="rect">
                <a:avLst/>
              </a:prstGeom>
              <a:ln w="12700" cap="flat">
                <a:noFill/>
                <a:miter lim="400000"/>
              </a:ln>
              <a:effectLst/>
            </p:spPr>
          </p:pic>
          <p:pic>
            <p:nvPicPr>
              <p:cNvPr id="4319" name="Image" descr="Image"/>
              <p:cNvPicPr>
                <a:picLocks noChangeAspect="1"/>
              </p:cNvPicPr>
              <p:nvPr/>
            </p:nvPicPr>
            <p:blipFill>
              <a:blip r:embed="rId24">
                <a:extLst/>
              </a:blip>
              <a:stretch>
                <a:fillRect/>
              </a:stretch>
            </p:blipFill>
            <p:spPr>
              <a:xfrm>
                <a:off x="825024" y="0"/>
                <a:ext cx="453282" cy="538682"/>
              </a:xfrm>
              <a:prstGeom prst="rect">
                <a:avLst/>
              </a:prstGeom>
              <a:ln w="12700" cap="flat">
                <a:noFill/>
                <a:miter lim="400000"/>
              </a:ln>
              <a:effectLst/>
            </p:spPr>
          </p:pic>
        </p:grpSp>
      </p:grpSp>
      <p:grpSp>
        <p:nvGrpSpPr>
          <p:cNvPr id="4332" name="Group"/>
          <p:cNvGrpSpPr/>
          <p:nvPr/>
        </p:nvGrpSpPr>
        <p:grpSpPr>
          <a:xfrm>
            <a:off x="9974239" y="489318"/>
            <a:ext cx="1509946" cy="8739499"/>
            <a:chOff x="0" y="0"/>
            <a:chExt cx="1509944" cy="8739497"/>
          </a:xfrm>
        </p:grpSpPr>
        <p:pic>
          <p:nvPicPr>
            <p:cNvPr id="4322" name="Image" descr="Image"/>
            <p:cNvPicPr>
              <a:picLocks noChangeAspect="1"/>
            </p:cNvPicPr>
            <p:nvPr/>
          </p:nvPicPr>
          <p:blipFill>
            <a:blip r:embed="rId25">
              <a:extLst/>
            </a:blip>
            <a:stretch>
              <a:fillRect/>
            </a:stretch>
          </p:blipFill>
          <p:spPr>
            <a:xfrm>
              <a:off x="1152896" y="2667850"/>
              <a:ext cx="357049" cy="558203"/>
            </a:xfrm>
            <a:prstGeom prst="rect">
              <a:avLst/>
            </a:prstGeom>
            <a:ln w="12700" cap="flat">
              <a:noFill/>
              <a:miter lim="400000"/>
            </a:ln>
            <a:effectLst/>
          </p:spPr>
        </p:pic>
        <p:pic>
          <p:nvPicPr>
            <p:cNvPr id="4323" name="Image" descr="Image"/>
            <p:cNvPicPr>
              <a:picLocks noChangeAspect="1"/>
            </p:cNvPicPr>
            <p:nvPr/>
          </p:nvPicPr>
          <p:blipFill>
            <a:blip r:embed="rId26">
              <a:extLst/>
            </a:blip>
            <a:stretch>
              <a:fillRect/>
            </a:stretch>
          </p:blipFill>
          <p:spPr>
            <a:xfrm>
              <a:off x="1124377" y="4118140"/>
              <a:ext cx="373681" cy="538683"/>
            </a:xfrm>
            <a:prstGeom prst="rect">
              <a:avLst/>
            </a:prstGeom>
            <a:ln w="12700" cap="flat">
              <a:noFill/>
              <a:miter lim="400000"/>
            </a:ln>
            <a:effectLst/>
          </p:spPr>
        </p:pic>
        <p:pic>
          <p:nvPicPr>
            <p:cNvPr id="4324" name="Image" descr="Image"/>
            <p:cNvPicPr>
              <a:picLocks noChangeAspect="1"/>
            </p:cNvPicPr>
            <p:nvPr/>
          </p:nvPicPr>
          <p:blipFill>
            <a:blip r:embed="rId27">
              <a:extLst/>
            </a:blip>
            <a:stretch>
              <a:fillRect/>
            </a:stretch>
          </p:blipFill>
          <p:spPr>
            <a:xfrm>
              <a:off x="532727" y="5282501"/>
              <a:ext cx="429772" cy="593669"/>
            </a:xfrm>
            <a:prstGeom prst="rect">
              <a:avLst/>
            </a:prstGeom>
            <a:ln w="12700" cap="flat">
              <a:noFill/>
              <a:miter lim="400000"/>
            </a:ln>
            <a:effectLst/>
          </p:spPr>
        </p:pic>
        <p:pic>
          <p:nvPicPr>
            <p:cNvPr id="4325" name="Image" descr="Image"/>
            <p:cNvPicPr>
              <a:picLocks noChangeAspect="1"/>
            </p:cNvPicPr>
            <p:nvPr/>
          </p:nvPicPr>
          <p:blipFill>
            <a:blip r:embed="rId28">
              <a:extLst/>
            </a:blip>
            <a:stretch>
              <a:fillRect/>
            </a:stretch>
          </p:blipFill>
          <p:spPr>
            <a:xfrm>
              <a:off x="1089370" y="1461031"/>
              <a:ext cx="387867" cy="551963"/>
            </a:xfrm>
            <a:prstGeom prst="rect">
              <a:avLst/>
            </a:prstGeom>
            <a:ln w="12700" cap="flat">
              <a:noFill/>
              <a:miter lim="400000"/>
            </a:ln>
            <a:effectLst/>
          </p:spPr>
        </p:pic>
        <p:pic>
          <p:nvPicPr>
            <p:cNvPr id="4326" name="Image" descr="Image"/>
            <p:cNvPicPr>
              <a:picLocks noChangeAspect="1"/>
            </p:cNvPicPr>
            <p:nvPr/>
          </p:nvPicPr>
          <p:blipFill>
            <a:blip r:embed="rId29">
              <a:extLst/>
            </a:blip>
            <a:stretch>
              <a:fillRect/>
            </a:stretch>
          </p:blipFill>
          <p:spPr>
            <a:xfrm>
              <a:off x="0" y="5290475"/>
              <a:ext cx="367817" cy="567051"/>
            </a:xfrm>
            <a:prstGeom prst="rect">
              <a:avLst/>
            </a:prstGeom>
            <a:ln w="12700" cap="flat">
              <a:noFill/>
              <a:miter lim="400000"/>
            </a:ln>
            <a:effectLst/>
          </p:spPr>
        </p:pic>
        <p:pic>
          <p:nvPicPr>
            <p:cNvPr id="4327" name="Image" descr="Image"/>
            <p:cNvPicPr>
              <a:picLocks noChangeAspect="1"/>
            </p:cNvPicPr>
            <p:nvPr/>
          </p:nvPicPr>
          <p:blipFill>
            <a:blip r:embed="rId30">
              <a:extLst/>
            </a:blip>
            <a:stretch>
              <a:fillRect/>
            </a:stretch>
          </p:blipFill>
          <p:spPr>
            <a:xfrm>
              <a:off x="1098814" y="6744279"/>
              <a:ext cx="368979" cy="526604"/>
            </a:xfrm>
            <a:prstGeom prst="rect">
              <a:avLst/>
            </a:prstGeom>
            <a:ln w="12700" cap="flat">
              <a:noFill/>
              <a:miter lim="400000"/>
            </a:ln>
            <a:effectLst/>
          </p:spPr>
        </p:pic>
        <p:pic>
          <p:nvPicPr>
            <p:cNvPr id="4328" name="Image" descr="Image"/>
            <p:cNvPicPr>
              <a:picLocks noChangeAspect="1"/>
            </p:cNvPicPr>
            <p:nvPr/>
          </p:nvPicPr>
          <p:blipFill>
            <a:blip r:embed="rId31">
              <a:extLst/>
            </a:blip>
            <a:stretch>
              <a:fillRect/>
            </a:stretch>
          </p:blipFill>
          <p:spPr>
            <a:xfrm>
              <a:off x="1059005" y="8181295"/>
              <a:ext cx="417395" cy="558203"/>
            </a:xfrm>
            <a:prstGeom prst="rect">
              <a:avLst/>
            </a:prstGeom>
            <a:ln w="12700" cap="flat">
              <a:noFill/>
              <a:miter lim="400000"/>
            </a:ln>
            <a:effectLst/>
          </p:spPr>
        </p:pic>
        <p:pic>
          <p:nvPicPr>
            <p:cNvPr id="4329" name="Image" descr="Image"/>
            <p:cNvPicPr>
              <a:picLocks noChangeAspect="1"/>
            </p:cNvPicPr>
            <p:nvPr/>
          </p:nvPicPr>
          <p:blipFill>
            <a:blip r:embed="rId32">
              <a:extLst/>
            </a:blip>
            <a:stretch>
              <a:fillRect/>
            </a:stretch>
          </p:blipFill>
          <p:spPr>
            <a:xfrm>
              <a:off x="1127409" y="5300235"/>
              <a:ext cx="311789" cy="558202"/>
            </a:xfrm>
            <a:prstGeom prst="rect">
              <a:avLst/>
            </a:prstGeom>
            <a:ln w="12700" cap="flat">
              <a:noFill/>
              <a:miter lim="400000"/>
            </a:ln>
            <a:effectLst/>
          </p:spPr>
        </p:pic>
        <p:pic>
          <p:nvPicPr>
            <p:cNvPr id="4330" name="Image" descr="Image"/>
            <p:cNvPicPr>
              <a:picLocks noChangeAspect="1"/>
            </p:cNvPicPr>
            <p:nvPr/>
          </p:nvPicPr>
          <p:blipFill>
            <a:blip r:embed="rId33">
              <a:extLst/>
            </a:blip>
            <a:stretch>
              <a:fillRect/>
            </a:stretch>
          </p:blipFill>
          <p:spPr>
            <a:xfrm>
              <a:off x="1037346" y="0"/>
              <a:ext cx="460712" cy="593668"/>
            </a:xfrm>
            <a:prstGeom prst="rect">
              <a:avLst/>
            </a:prstGeom>
            <a:ln w="12700" cap="flat">
              <a:noFill/>
              <a:miter lim="400000"/>
            </a:ln>
            <a:effectLst/>
          </p:spPr>
        </p:pic>
        <p:pic>
          <p:nvPicPr>
            <p:cNvPr id="4331" name="Image" descr="Image"/>
            <p:cNvPicPr>
              <a:picLocks noChangeAspect="1"/>
            </p:cNvPicPr>
            <p:nvPr/>
          </p:nvPicPr>
          <p:blipFill>
            <a:blip r:embed="rId34">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6" name="Div_Size"/>
          <p:cNvSpPr txBox="1"/>
          <p:nvPr>
            <p:ph type="ctrTitle"/>
          </p:nvPr>
        </p:nvSpPr>
        <p:spPr>
          <a:xfrm>
            <a:off x="1270000" y="-3466454"/>
            <a:ext cx="10464800" cy="3302001"/>
          </a:xfrm>
          <a:prstGeom prst="rect">
            <a:avLst/>
          </a:prstGeom>
        </p:spPr>
        <p:txBody>
          <a:bodyPr/>
          <a:lstStyle/>
          <a:p>
            <a:pPr/>
            <a:r>
              <a:t>Div_Size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370" name="Group"/>
          <p:cNvGrpSpPr/>
          <p:nvPr/>
        </p:nvGrpSpPr>
        <p:grpSpPr>
          <a:xfrm>
            <a:off x="4622494" y="5168072"/>
            <a:ext cx="3759813" cy="3784863"/>
            <a:chOff x="0" y="0"/>
            <a:chExt cx="3759812" cy="3784862"/>
          </a:xfrm>
        </p:grpSpPr>
        <p:pic>
          <p:nvPicPr>
            <p:cNvPr id="4340"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4341" name="Image" descr="Image"/>
            <p:cNvPicPr>
              <a:picLocks noChangeAspect="1"/>
            </p:cNvPicPr>
            <p:nvPr/>
          </p:nvPicPr>
          <p:blipFill>
            <a:blip r:embed="rId4">
              <a:extLst/>
            </a:blip>
            <a:stretch>
              <a:fillRect/>
            </a:stretch>
          </p:blipFill>
          <p:spPr>
            <a:xfrm>
              <a:off x="3137689" y="1520373"/>
              <a:ext cx="593563" cy="763153"/>
            </a:xfrm>
            <a:prstGeom prst="rect">
              <a:avLst/>
            </a:prstGeom>
            <a:ln w="12700" cap="flat">
              <a:noFill/>
              <a:miter lim="400000"/>
            </a:ln>
            <a:effectLst/>
          </p:spPr>
        </p:pic>
        <p:pic>
          <p:nvPicPr>
            <p:cNvPr id="4342" name="Image" descr="Image"/>
            <p:cNvPicPr>
              <a:picLocks noChangeAspect="1"/>
            </p:cNvPicPr>
            <p:nvPr/>
          </p:nvPicPr>
          <p:blipFill>
            <a:blip r:embed="rId5">
              <a:extLst/>
            </a:blip>
            <a:stretch>
              <a:fillRect/>
            </a:stretch>
          </p:blipFill>
          <p:spPr>
            <a:xfrm>
              <a:off x="659316" y="3115495"/>
              <a:ext cx="542799" cy="645065"/>
            </a:xfrm>
            <a:prstGeom prst="rect">
              <a:avLst/>
            </a:prstGeom>
            <a:ln w="12700" cap="flat">
              <a:noFill/>
              <a:miter lim="400000"/>
            </a:ln>
            <a:effectLst/>
          </p:spPr>
        </p:pic>
        <p:pic>
          <p:nvPicPr>
            <p:cNvPr id="4343"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4344"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4345" name="Image" descr="Image"/>
            <p:cNvPicPr>
              <a:picLocks noChangeAspect="1"/>
            </p:cNvPicPr>
            <p:nvPr/>
          </p:nvPicPr>
          <p:blipFill>
            <a:blip r:embed="rId8">
              <a:extLst/>
            </a:blip>
            <a:stretch>
              <a:fillRect/>
            </a:stretch>
          </p:blipFill>
          <p:spPr>
            <a:xfrm>
              <a:off x="2569700" y="1527691"/>
              <a:ext cx="464466" cy="660969"/>
            </a:xfrm>
            <a:prstGeom prst="rect">
              <a:avLst/>
            </a:prstGeom>
            <a:ln w="12700" cap="flat">
              <a:noFill/>
              <a:miter lim="400000"/>
            </a:ln>
            <a:effectLst/>
          </p:spPr>
        </p:pic>
        <p:pic>
          <p:nvPicPr>
            <p:cNvPr id="4346" name="Image" descr="Image"/>
            <p:cNvPicPr>
              <a:picLocks noChangeAspect="1"/>
            </p:cNvPicPr>
            <p:nvPr/>
          </p:nvPicPr>
          <p:blipFill>
            <a:blip r:embed="rId9">
              <a:extLst/>
            </a:blip>
            <a:stretch>
              <a:fillRect/>
            </a:stretch>
          </p:blipFill>
          <p:spPr>
            <a:xfrm>
              <a:off x="3210266" y="794449"/>
              <a:ext cx="448407" cy="640582"/>
            </a:xfrm>
            <a:prstGeom prst="rect">
              <a:avLst/>
            </a:prstGeom>
            <a:ln w="12700" cap="flat">
              <a:noFill/>
              <a:miter lim="400000"/>
            </a:ln>
            <a:effectLst/>
          </p:spPr>
        </p:pic>
        <p:pic>
          <p:nvPicPr>
            <p:cNvPr id="4347"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4348"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4349" name="Image" descr="Image"/>
            <p:cNvPicPr>
              <a:picLocks noChangeAspect="1"/>
            </p:cNvPicPr>
            <p:nvPr/>
          </p:nvPicPr>
          <p:blipFill>
            <a:blip r:embed="rId12">
              <a:extLst/>
            </a:blip>
            <a:stretch>
              <a:fillRect/>
            </a:stretch>
          </p:blipFill>
          <p:spPr>
            <a:xfrm>
              <a:off x="2537012" y="21663"/>
              <a:ext cx="515515" cy="681215"/>
            </a:xfrm>
            <a:prstGeom prst="rect">
              <a:avLst/>
            </a:prstGeom>
            <a:ln w="12700" cap="flat">
              <a:noFill/>
              <a:miter lim="400000"/>
            </a:ln>
            <a:effectLst/>
          </p:spPr>
        </p:pic>
        <p:pic>
          <p:nvPicPr>
            <p:cNvPr id="4350"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4351"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4352"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4353"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4354"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4355"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4356"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4357"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4358" name="Image" descr="Image"/>
            <p:cNvPicPr>
              <a:picLocks noChangeAspect="1"/>
            </p:cNvPicPr>
            <p:nvPr/>
          </p:nvPicPr>
          <p:blipFill>
            <a:blip r:embed="rId21">
              <a:extLst/>
            </a:blip>
            <a:stretch>
              <a:fillRect/>
            </a:stretch>
          </p:blipFill>
          <p:spPr>
            <a:xfrm>
              <a:off x="2544857" y="780519"/>
              <a:ext cx="499825" cy="668441"/>
            </a:xfrm>
            <a:prstGeom prst="rect">
              <a:avLst/>
            </a:prstGeom>
            <a:ln w="12700" cap="flat">
              <a:noFill/>
              <a:miter lim="400000"/>
            </a:ln>
            <a:effectLst/>
          </p:spPr>
        </p:pic>
        <p:pic>
          <p:nvPicPr>
            <p:cNvPr id="4359"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4360"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4361" name="Image" descr="Image"/>
            <p:cNvPicPr>
              <a:picLocks noChangeAspect="1"/>
            </p:cNvPicPr>
            <p:nvPr/>
          </p:nvPicPr>
          <p:blipFill>
            <a:blip r:embed="rId23">
              <a:extLst/>
            </a:blip>
            <a:stretch>
              <a:fillRect/>
            </a:stretch>
          </p:blipFill>
          <p:spPr>
            <a:xfrm>
              <a:off x="1993979" y="2268463"/>
              <a:ext cx="373364" cy="668441"/>
            </a:xfrm>
            <a:prstGeom prst="rect">
              <a:avLst/>
            </a:prstGeom>
            <a:ln w="12700" cap="flat">
              <a:noFill/>
              <a:miter lim="400000"/>
            </a:ln>
            <a:effectLst/>
          </p:spPr>
        </p:pic>
        <p:pic>
          <p:nvPicPr>
            <p:cNvPr id="4362"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4363"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4364" name="Image" descr="Image"/>
            <p:cNvPicPr>
              <a:picLocks noChangeAspect="1"/>
            </p:cNvPicPr>
            <p:nvPr/>
          </p:nvPicPr>
          <p:blipFill>
            <a:blip r:embed="rId13">
              <a:extLst/>
            </a:blip>
            <a:stretch>
              <a:fillRect/>
            </a:stretch>
          </p:blipFill>
          <p:spPr>
            <a:xfrm>
              <a:off x="0" y="752469"/>
              <a:ext cx="584655" cy="724542"/>
            </a:xfrm>
            <a:prstGeom prst="rect">
              <a:avLst/>
            </a:prstGeom>
            <a:ln w="12700" cap="flat">
              <a:noFill/>
              <a:miter lim="400000"/>
            </a:ln>
            <a:effectLst/>
          </p:spPr>
        </p:pic>
        <p:pic>
          <p:nvPicPr>
            <p:cNvPr id="4365"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4366" name="Image" descr="Image"/>
            <p:cNvPicPr>
              <a:picLocks noChangeAspect="1"/>
            </p:cNvPicPr>
            <p:nvPr/>
          </p:nvPicPr>
          <p:blipFill>
            <a:blip r:embed="rId27">
              <a:extLst/>
            </a:blip>
            <a:stretch>
              <a:fillRect/>
            </a:stretch>
          </p:blipFill>
          <p:spPr>
            <a:xfrm>
              <a:off x="3172172" y="2268463"/>
              <a:ext cx="587641" cy="668441"/>
            </a:xfrm>
            <a:prstGeom prst="rect">
              <a:avLst/>
            </a:prstGeom>
            <a:ln w="12700" cap="flat">
              <a:noFill/>
              <a:miter lim="400000"/>
            </a:ln>
            <a:effectLst/>
          </p:spPr>
        </p:pic>
        <p:pic>
          <p:nvPicPr>
            <p:cNvPr id="4367" name="Image" descr="Image"/>
            <p:cNvPicPr>
              <a:picLocks noChangeAspect="1"/>
            </p:cNvPicPr>
            <p:nvPr/>
          </p:nvPicPr>
          <p:blipFill>
            <a:blip r:embed="rId28">
              <a:extLst/>
            </a:blip>
            <a:stretch>
              <a:fillRect/>
            </a:stretch>
          </p:blipFill>
          <p:spPr>
            <a:xfrm>
              <a:off x="3210266" y="3117491"/>
              <a:ext cx="534390" cy="605352"/>
            </a:xfrm>
            <a:prstGeom prst="rect">
              <a:avLst/>
            </a:prstGeom>
            <a:ln w="12700" cap="flat">
              <a:noFill/>
              <a:miter lim="400000"/>
            </a:ln>
            <a:effectLst/>
          </p:spPr>
        </p:pic>
        <p:pic>
          <p:nvPicPr>
            <p:cNvPr id="4368"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4369" name="Image" descr="Image"/>
            <p:cNvPicPr>
              <a:picLocks noChangeAspect="1"/>
            </p:cNvPicPr>
            <p:nvPr/>
          </p:nvPicPr>
          <p:blipFill>
            <a:blip r:embed="rId29">
              <a:extLst/>
            </a:blip>
            <a:stretch>
              <a:fillRect/>
            </a:stretch>
          </p:blipFill>
          <p:spPr>
            <a:xfrm>
              <a:off x="2087" y="28050"/>
              <a:ext cx="535211" cy="668440"/>
            </a:xfrm>
            <a:prstGeom prst="rect">
              <a:avLst/>
            </a:prstGeom>
            <a:ln w="12700" cap="flat">
              <a:noFill/>
              <a:miter lim="400000"/>
            </a:ln>
            <a:effectLst/>
          </p:spPr>
        </p:pic>
      </p:grpSp>
      <p:pic>
        <p:nvPicPr>
          <p:cNvPr id="4371"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437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37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419" name="Group"/>
          <p:cNvGrpSpPr/>
          <p:nvPr/>
        </p:nvGrpSpPr>
        <p:grpSpPr>
          <a:xfrm>
            <a:off x="143751" y="171451"/>
            <a:ext cx="1270001" cy="9410697"/>
            <a:chOff x="0" y="0"/>
            <a:chExt cx="1270000" cy="9410696"/>
          </a:xfrm>
        </p:grpSpPr>
        <p:grpSp>
          <p:nvGrpSpPr>
            <p:cNvPr id="4378" name="Group"/>
            <p:cNvGrpSpPr/>
            <p:nvPr/>
          </p:nvGrpSpPr>
          <p:grpSpPr>
            <a:xfrm flipH="1">
              <a:off x="0" y="0"/>
              <a:ext cx="1270000" cy="1270000"/>
              <a:chOff x="0" y="0"/>
              <a:chExt cx="1270000" cy="1270000"/>
            </a:xfrm>
          </p:grpSpPr>
          <p:sp>
            <p:nvSpPr>
              <p:cNvPr id="43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377" name="Group"/>
              <p:cNvGrpSpPr/>
              <p:nvPr/>
            </p:nvGrpSpPr>
            <p:grpSpPr>
              <a:xfrm>
                <a:off x="46001" y="46001"/>
                <a:ext cx="1177998" cy="1177998"/>
                <a:chOff x="0" y="0"/>
                <a:chExt cx="1177997" cy="1177997"/>
              </a:xfrm>
            </p:grpSpPr>
            <p:pic>
              <p:nvPicPr>
                <p:cNvPr id="4375"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4376"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4381" name="Group"/>
            <p:cNvGrpSpPr/>
            <p:nvPr/>
          </p:nvGrpSpPr>
          <p:grpSpPr>
            <a:xfrm flipH="1">
              <a:off x="0" y="6776780"/>
              <a:ext cx="1270000" cy="1270001"/>
              <a:chOff x="0" y="0"/>
              <a:chExt cx="1270000" cy="1270000"/>
            </a:xfrm>
          </p:grpSpPr>
          <p:sp>
            <p:nvSpPr>
              <p:cNvPr id="43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380"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4384" name="Group"/>
            <p:cNvGrpSpPr/>
            <p:nvPr/>
          </p:nvGrpSpPr>
          <p:grpSpPr>
            <a:xfrm flipH="1">
              <a:off x="0" y="8140696"/>
              <a:ext cx="1270000" cy="1270001"/>
              <a:chOff x="0" y="0"/>
              <a:chExt cx="1270000" cy="1270000"/>
            </a:xfrm>
          </p:grpSpPr>
          <p:sp>
            <p:nvSpPr>
              <p:cNvPr id="43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383"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4394" name="Group"/>
            <p:cNvGrpSpPr/>
            <p:nvPr/>
          </p:nvGrpSpPr>
          <p:grpSpPr>
            <a:xfrm flipH="1">
              <a:off x="0" y="1356782"/>
              <a:ext cx="1270000" cy="1270001"/>
              <a:chOff x="0" y="0"/>
              <a:chExt cx="1270000" cy="1270000"/>
            </a:xfrm>
          </p:grpSpPr>
          <p:sp>
            <p:nvSpPr>
              <p:cNvPr id="43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393" name="Group"/>
              <p:cNvGrpSpPr/>
              <p:nvPr/>
            </p:nvGrpSpPr>
            <p:grpSpPr>
              <a:xfrm flipH="1">
                <a:off x="47625" y="56900"/>
                <a:ext cx="1174751" cy="1156200"/>
                <a:chOff x="0" y="0"/>
                <a:chExt cx="1174749" cy="1156199"/>
              </a:xfrm>
            </p:grpSpPr>
            <p:pic>
              <p:nvPicPr>
                <p:cNvPr id="4386"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4387"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4388"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4389"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4390"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4391"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4392"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4402" name="Group"/>
            <p:cNvGrpSpPr/>
            <p:nvPr/>
          </p:nvGrpSpPr>
          <p:grpSpPr>
            <a:xfrm flipH="1">
              <a:off x="0" y="4057648"/>
              <a:ext cx="1270000" cy="1270001"/>
              <a:chOff x="0" y="0"/>
              <a:chExt cx="1270000" cy="1270000"/>
            </a:xfrm>
          </p:grpSpPr>
          <p:sp>
            <p:nvSpPr>
              <p:cNvPr id="43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01" name="Group"/>
              <p:cNvGrpSpPr/>
              <p:nvPr/>
            </p:nvGrpSpPr>
            <p:grpSpPr>
              <a:xfrm>
                <a:off x="47624" y="74251"/>
                <a:ext cx="1174751" cy="1129000"/>
                <a:chOff x="0" y="0"/>
                <a:chExt cx="1174749" cy="1128998"/>
              </a:xfrm>
            </p:grpSpPr>
            <p:pic>
              <p:nvPicPr>
                <p:cNvPr id="4396"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4397"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4398"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4399"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4400"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4409" name="Group"/>
            <p:cNvGrpSpPr/>
            <p:nvPr/>
          </p:nvGrpSpPr>
          <p:grpSpPr>
            <a:xfrm flipH="1">
              <a:off x="0" y="5414431"/>
              <a:ext cx="1270000" cy="1270001"/>
              <a:chOff x="0" y="0"/>
              <a:chExt cx="1270000" cy="1270000"/>
            </a:xfrm>
          </p:grpSpPr>
          <p:sp>
            <p:nvSpPr>
              <p:cNvPr id="44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08" name="Group"/>
              <p:cNvGrpSpPr/>
              <p:nvPr/>
            </p:nvGrpSpPr>
            <p:grpSpPr>
              <a:xfrm>
                <a:off x="47625" y="45767"/>
                <a:ext cx="1174751" cy="1178466"/>
                <a:chOff x="0" y="0"/>
                <a:chExt cx="1174750" cy="1178465"/>
              </a:xfrm>
            </p:grpSpPr>
            <p:pic>
              <p:nvPicPr>
                <p:cNvPr id="4404"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4405"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4406"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4407"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4418" name="Group"/>
            <p:cNvGrpSpPr/>
            <p:nvPr/>
          </p:nvGrpSpPr>
          <p:grpSpPr>
            <a:xfrm flipH="1">
              <a:off x="0" y="2713565"/>
              <a:ext cx="1270000" cy="1270001"/>
              <a:chOff x="0" y="0"/>
              <a:chExt cx="1270000" cy="1270000"/>
            </a:xfrm>
          </p:grpSpPr>
          <p:sp>
            <p:nvSpPr>
              <p:cNvPr id="44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17" name="Group"/>
              <p:cNvGrpSpPr/>
              <p:nvPr/>
            </p:nvGrpSpPr>
            <p:grpSpPr>
              <a:xfrm>
                <a:off x="63500" y="30985"/>
                <a:ext cx="1111251" cy="1217225"/>
                <a:chOff x="0" y="0"/>
                <a:chExt cx="1111250" cy="1217223"/>
              </a:xfrm>
            </p:grpSpPr>
            <p:pic>
              <p:nvPicPr>
                <p:cNvPr id="4411"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4412"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4413"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4414"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4415"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4416"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465" name="Group"/>
          <p:cNvGrpSpPr/>
          <p:nvPr/>
        </p:nvGrpSpPr>
        <p:grpSpPr>
          <a:xfrm>
            <a:off x="11578348" y="171451"/>
            <a:ext cx="1270001" cy="9410698"/>
            <a:chOff x="0" y="0"/>
            <a:chExt cx="1270000" cy="9410696"/>
          </a:xfrm>
        </p:grpSpPr>
        <p:grpSp>
          <p:nvGrpSpPr>
            <p:cNvPr id="4424" name="Group"/>
            <p:cNvGrpSpPr/>
            <p:nvPr/>
          </p:nvGrpSpPr>
          <p:grpSpPr>
            <a:xfrm flipH="1">
              <a:off x="0" y="0"/>
              <a:ext cx="1270000" cy="1270000"/>
              <a:chOff x="0" y="0"/>
              <a:chExt cx="1270000" cy="1270000"/>
            </a:xfrm>
          </p:grpSpPr>
          <p:sp>
            <p:nvSpPr>
              <p:cNvPr id="44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23" name="Group"/>
              <p:cNvGrpSpPr/>
              <p:nvPr/>
            </p:nvGrpSpPr>
            <p:grpSpPr>
              <a:xfrm>
                <a:off x="46001" y="46001"/>
                <a:ext cx="1177998" cy="1177998"/>
                <a:chOff x="0" y="0"/>
                <a:chExt cx="1177997" cy="1177997"/>
              </a:xfrm>
            </p:grpSpPr>
            <p:pic>
              <p:nvPicPr>
                <p:cNvPr id="4421"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4422"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4427" name="Group"/>
            <p:cNvGrpSpPr/>
            <p:nvPr/>
          </p:nvGrpSpPr>
          <p:grpSpPr>
            <a:xfrm flipH="1">
              <a:off x="0" y="6776780"/>
              <a:ext cx="1270000" cy="1270001"/>
              <a:chOff x="0" y="0"/>
              <a:chExt cx="1270000" cy="1270000"/>
            </a:xfrm>
          </p:grpSpPr>
          <p:sp>
            <p:nvSpPr>
              <p:cNvPr id="44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426"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4430" name="Group"/>
            <p:cNvGrpSpPr/>
            <p:nvPr/>
          </p:nvGrpSpPr>
          <p:grpSpPr>
            <a:xfrm flipH="1">
              <a:off x="0" y="8140696"/>
              <a:ext cx="1270000" cy="1270001"/>
              <a:chOff x="0" y="0"/>
              <a:chExt cx="1270000" cy="1270000"/>
            </a:xfrm>
          </p:grpSpPr>
          <p:sp>
            <p:nvSpPr>
              <p:cNvPr id="44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429"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4440" name="Group"/>
            <p:cNvGrpSpPr/>
            <p:nvPr/>
          </p:nvGrpSpPr>
          <p:grpSpPr>
            <a:xfrm flipH="1">
              <a:off x="0" y="1356782"/>
              <a:ext cx="1270000" cy="1270001"/>
              <a:chOff x="0" y="0"/>
              <a:chExt cx="1270000" cy="1270000"/>
            </a:xfrm>
          </p:grpSpPr>
          <p:sp>
            <p:nvSpPr>
              <p:cNvPr id="44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39" name="Group"/>
              <p:cNvGrpSpPr/>
              <p:nvPr/>
            </p:nvGrpSpPr>
            <p:grpSpPr>
              <a:xfrm flipH="1">
                <a:off x="47625" y="56900"/>
                <a:ext cx="1174751" cy="1156200"/>
                <a:chOff x="0" y="0"/>
                <a:chExt cx="1174749" cy="1156199"/>
              </a:xfrm>
            </p:grpSpPr>
            <p:pic>
              <p:nvPicPr>
                <p:cNvPr id="4432"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4433"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4434"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4435"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4436"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4437"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4438"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4448" name="Group"/>
            <p:cNvGrpSpPr/>
            <p:nvPr/>
          </p:nvGrpSpPr>
          <p:grpSpPr>
            <a:xfrm flipH="1">
              <a:off x="0" y="4057648"/>
              <a:ext cx="1270000" cy="1270001"/>
              <a:chOff x="0" y="0"/>
              <a:chExt cx="1270000" cy="1270000"/>
            </a:xfrm>
          </p:grpSpPr>
          <p:sp>
            <p:nvSpPr>
              <p:cNvPr id="44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47" name="Group"/>
              <p:cNvGrpSpPr/>
              <p:nvPr/>
            </p:nvGrpSpPr>
            <p:grpSpPr>
              <a:xfrm>
                <a:off x="47624" y="74251"/>
                <a:ext cx="1174751" cy="1129000"/>
                <a:chOff x="0" y="0"/>
                <a:chExt cx="1174749" cy="1128998"/>
              </a:xfrm>
            </p:grpSpPr>
            <p:pic>
              <p:nvPicPr>
                <p:cNvPr id="4442"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4443"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4444"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4445"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4446"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4455" name="Group"/>
            <p:cNvGrpSpPr/>
            <p:nvPr/>
          </p:nvGrpSpPr>
          <p:grpSpPr>
            <a:xfrm flipH="1">
              <a:off x="0" y="5414431"/>
              <a:ext cx="1270000" cy="1270001"/>
              <a:chOff x="0" y="0"/>
              <a:chExt cx="1270000" cy="1270000"/>
            </a:xfrm>
          </p:grpSpPr>
          <p:sp>
            <p:nvSpPr>
              <p:cNvPr id="44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54" name="Group"/>
              <p:cNvGrpSpPr/>
              <p:nvPr/>
            </p:nvGrpSpPr>
            <p:grpSpPr>
              <a:xfrm>
                <a:off x="47625" y="45767"/>
                <a:ext cx="1174751" cy="1178466"/>
                <a:chOff x="0" y="0"/>
                <a:chExt cx="1174750" cy="1178465"/>
              </a:xfrm>
            </p:grpSpPr>
            <p:pic>
              <p:nvPicPr>
                <p:cNvPr id="4450"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4451"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4452"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4453"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4464" name="Group"/>
            <p:cNvGrpSpPr/>
            <p:nvPr/>
          </p:nvGrpSpPr>
          <p:grpSpPr>
            <a:xfrm flipH="1">
              <a:off x="0" y="2713565"/>
              <a:ext cx="1270000" cy="1270001"/>
              <a:chOff x="0" y="0"/>
              <a:chExt cx="1270000" cy="1270000"/>
            </a:xfrm>
          </p:grpSpPr>
          <p:sp>
            <p:nvSpPr>
              <p:cNvPr id="44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63" name="Group"/>
              <p:cNvGrpSpPr/>
              <p:nvPr/>
            </p:nvGrpSpPr>
            <p:grpSpPr>
              <a:xfrm>
                <a:off x="63500" y="30985"/>
                <a:ext cx="1111251" cy="1217225"/>
                <a:chOff x="0" y="0"/>
                <a:chExt cx="1111250" cy="1217223"/>
              </a:xfrm>
            </p:grpSpPr>
            <p:pic>
              <p:nvPicPr>
                <p:cNvPr id="4457"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4458"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4459"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4460"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4461"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4462"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6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47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47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517" name="Group"/>
          <p:cNvGrpSpPr/>
          <p:nvPr/>
        </p:nvGrpSpPr>
        <p:grpSpPr>
          <a:xfrm>
            <a:off x="143751" y="171451"/>
            <a:ext cx="1270001" cy="9410697"/>
            <a:chOff x="0" y="0"/>
            <a:chExt cx="1270000" cy="9410696"/>
          </a:xfrm>
        </p:grpSpPr>
        <p:grpSp>
          <p:nvGrpSpPr>
            <p:cNvPr id="4476" name="Group"/>
            <p:cNvGrpSpPr/>
            <p:nvPr/>
          </p:nvGrpSpPr>
          <p:grpSpPr>
            <a:xfrm flipH="1">
              <a:off x="0" y="0"/>
              <a:ext cx="1270000" cy="1270000"/>
              <a:chOff x="0" y="0"/>
              <a:chExt cx="1270000" cy="1270000"/>
            </a:xfrm>
          </p:grpSpPr>
          <p:sp>
            <p:nvSpPr>
              <p:cNvPr id="44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75" name="Group"/>
              <p:cNvGrpSpPr/>
              <p:nvPr/>
            </p:nvGrpSpPr>
            <p:grpSpPr>
              <a:xfrm>
                <a:off x="46001" y="46001"/>
                <a:ext cx="1177998" cy="1177998"/>
                <a:chOff x="0" y="0"/>
                <a:chExt cx="1177997" cy="1177997"/>
              </a:xfrm>
            </p:grpSpPr>
            <p:pic>
              <p:nvPicPr>
                <p:cNvPr id="447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47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479" name="Group"/>
            <p:cNvGrpSpPr/>
            <p:nvPr/>
          </p:nvGrpSpPr>
          <p:grpSpPr>
            <a:xfrm flipH="1">
              <a:off x="0" y="6776780"/>
              <a:ext cx="1270000" cy="1270001"/>
              <a:chOff x="0" y="0"/>
              <a:chExt cx="1270000" cy="1270000"/>
            </a:xfrm>
          </p:grpSpPr>
          <p:sp>
            <p:nvSpPr>
              <p:cNvPr id="44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47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482" name="Group"/>
            <p:cNvGrpSpPr/>
            <p:nvPr/>
          </p:nvGrpSpPr>
          <p:grpSpPr>
            <a:xfrm flipH="1">
              <a:off x="0" y="8140696"/>
              <a:ext cx="1270000" cy="1270001"/>
              <a:chOff x="0" y="0"/>
              <a:chExt cx="1270000" cy="1270000"/>
            </a:xfrm>
          </p:grpSpPr>
          <p:sp>
            <p:nvSpPr>
              <p:cNvPr id="44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48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492" name="Group"/>
            <p:cNvGrpSpPr/>
            <p:nvPr/>
          </p:nvGrpSpPr>
          <p:grpSpPr>
            <a:xfrm flipH="1">
              <a:off x="0" y="1356782"/>
              <a:ext cx="1270000" cy="1270001"/>
              <a:chOff x="0" y="0"/>
              <a:chExt cx="1270000" cy="1270000"/>
            </a:xfrm>
          </p:grpSpPr>
          <p:sp>
            <p:nvSpPr>
              <p:cNvPr id="44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91" name="Group"/>
              <p:cNvGrpSpPr/>
              <p:nvPr/>
            </p:nvGrpSpPr>
            <p:grpSpPr>
              <a:xfrm flipH="1">
                <a:off x="47625" y="56900"/>
                <a:ext cx="1174751" cy="1156200"/>
                <a:chOff x="0" y="0"/>
                <a:chExt cx="1174749" cy="1156199"/>
              </a:xfrm>
            </p:grpSpPr>
            <p:pic>
              <p:nvPicPr>
                <p:cNvPr id="448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48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48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48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48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48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49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500" name="Group"/>
            <p:cNvGrpSpPr/>
            <p:nvPr/>
          </p:nvGrpSpPr>
          <p:grpSpPr>
            <a:xfrm flipH="1">
              <a:off x="0" y="4057648"/>
              <a:ext cx="1270000" cy="1270001"/>
              <a:chOff x="0" y="0"/>
              <a:chExt cx="1270000" cy="1270000"/>
            </a:xfrm>
          </p:grpSpPr>
          <p:sp>
            <p:nvSpPr>
              <p:cNvPr id="44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499" name="Group"/>
              <p:cNvGrpSpPr/>
              <p:nvPr/>
            </p:nvGrpSpPr>
            <p:grpSpPr>
              <a:xfrm>
                <a:off x="47624" y="74251"/>
                <a:ext cx="1174751" cy="1129000"/>
                <a:chOff x="0" y="0"/>
                <a:chExt cx="1174749" cy="1128998"/>
              </a:xfrm>
            </p:grpSpPr>
            <p:pic>
              <p:nvPicPr>
                <p:cNvPr id="449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49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49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49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49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507" name="Group"/>
            <p:cNvGrpSpPr/>
            <p:nvPr/>
          </p:nvGrpSpPr>
          <p:grpSpPr>
            <a:xfrm flipH="1">
              <a:off x="0" y="5414431"/>
              <a:ext cx="1270000" cy="1270001"/>
              <a:chOff x="0" y="0"/>
              <a:chExt cx="1270000" cy="1270000"/>
            </a:xfrm>
          </p:grpSpPr>
          <p:sp>
            <p:nvSpPr>
              <p:cNvPr id="45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06" name="Group"/>
              <p:cNvGrpSpPr/>
              <p:nvPr/>
            </p:nvGrpSpPr>
            <p:grpSpPr>
              <a:xfrm>
                <a:off x="47625" y="45767"/>
                <a:ext cx="1174751" cy="1178466"/>
                <a:chOff x="0" y="0"/>
                <a:chExt cx="1174750" cy="1178465"/>
              </a:xfrm>
            </p:grpSpPr>
            <p:pic>
              <p:nvPicPr>
                <p:cNvPr id="450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50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50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50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516" name="Group"/>
            <p:cNvGrpSpPr/>
            <p:nvPr/>
          </p:nvGrpSpPr>
          <p:grpSpPr>
            <a:xfrm flipH="1">
              <a:off x="0" y="2713565"/>
              <a:ext cx="1270000" cy="1270001"/>
              <a:chOff x="0" y="0"/>
              <a:chExt cx="1270000" cy="1270000"/>
            </a:xfrm>
          </p:grpSpPr>
          <p:sp>
            <p:nvSpPr>
              <p:cNvPr id="45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15" name="Group"/>
              <p:cNvGrpSpPr/>
              <p:nvPr/>
            </p:nvGrpSpPr>
            <p:grpSpPr>
              <a:xfrm>
                <a:off x="63500" y="30985"/>
                <a:ext cx="1111251" cy="1217225"/>
                <a:chOff x="0" y="0"/>
                <a:chExt cx="1111250" cy="1217223"/>
              </a:xfrm>
            </p:grpSpPr>
            <p:pic>
              <p:nvPicPr>
                <p:cNvPr id="450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51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51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51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51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51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563" name="Group"/>
          <p:cNvGrpSpPr/>
          <p:nvPr/>
        </p:nvGrpSpPr>
        <p:grpSpPr>
          <a:xfrm>
            <a:off x="11578348" y="171451"/>
            <a:ext cx="1270001" cy="9410698"/>
            <a:chOff x="0" y="0"/>
            <a:chExt cx="1270000" cy="9410696"/>
          </a:xfrm>
        </p:grpSpPr>
        <p:grpSp>
          <p:nvGrpSpPr>
            <p:cNvPr id="4522" name="Group"/>
            <p:cNvGrpSpPr/>
            <p:nvPr/>
          </p:nvGrpSpPr>
          <p:grpSpPr>
            <a:xfrm flipH="1">
              <a:off x="0" y="0"/>
              <a:ext cx="1270000" cy="1270000"/>
              <a:chOff x="0" y="0"/>
              <a:chExt cx="1270000" cy="1270000"/>
            </a:xfrm>
          </p:grpSpPr>
          <p:sp>
            <p:nvSpPr>
              <p:cNvPr id="45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21" name="Group"/>
              <p:cNvGrpSpPr/>
              <p:nvPr/>
            </p:nvGrpSpPr>
            <p:grpSpPr>
              <a:xfrm>
                <a:off x="46001" y="46001"/>
                <a:ext cx="1177998" cy="1177998"/>
                <a:chOff x="0" y="0"/>
                <a:chExt cx="1177997" cy="1177997"/>
              </a:xfrm>
            </p:grpSpPr>
            <p:pic>
              <p:nvPicPr>
                <p:cNvPr id="451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52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525" name="Group"/>
            <p:cNvGrpSpPr/>
            <p:nvPr/>
          </p:nvGrpSpPr>
          <p:grpSpPr>
            <a:xfrm flipH="1">
              <a:off x="0" y="6776780"/>
              <a:ext cx="1270000" cy="1270001"/>
              <a:chOff x="0" y="0"/>
              <a:chExt cx="1270000" cy="1270000"/>
            </a:xfrm>
          </p:grpSpPr>
          <p:sp>
            <p:nvSpPr>
              <p:cNvPr id="45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52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528" name="Group"/>
            <p:cNvGrpSpPr/>
            <p:nvPr/>
          </p:nvGrpSpPr>
          <p:grpSpPr>
            <a:xfrm flipH="1">
              <a:off x="0" y="8140696"/>
              <a:ext cx="1270000" cy="1270001"/>
              <a:chOff x="0" y="0"/>
              <a:chExt cx="1270000" cy="1270000"/>
            </a:xfrm>
          </p:grpSpPr>
          <p:sp>
            <p:nvSpPr>
              <p:cNvPr id="45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52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538" name="Group"/>
            <p:cNvGrpSpPr/>
            <p:nvPr/>
          </p:nvGrpSpPr>
          <p:grpSpPr>
            <a:xfrm flipH="1">
              <a:off x="0" y="1356782"/>
              <a:ext cx="1270000" cy="1270001"/>
              <a:chOff x="0" y="0"/>
              <a:chExt cx="1270000" cy="1270000"/>
            </a:xfrm>
          </p:grpSpPr>
          <p:sp>
            <p:nvSpPr>
              <p:cNvPr id="45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37" name="Group"/>
              <p:cNvGrpSpPr/>
              <p:nvPr/>
            </p:nvGrpSpPr>
            <p:grpSpPr>
              <a:xfrm flipH="1">
                <a:off x="47625" y="56900"/>
                <a:ext cx="1174751" cy="1156200"/>
                <a:chOff x="0" y="0"/>
                <a:chExt cx="1174749" cy="1156199"/>
              </a:xfrm>
            </p:grpSpPr>
            <p:pic>
              <p:nvPicPr>
                <p:cNvPr id="453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53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53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53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53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53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53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546" name="Group"/>
            <p:cNvGrpSpPr/>
            <p:nvPr/>
          </p:nvGrpSpPr>
          <p:grpSpPr>
            <a:xfrm flipH="1">
              <a:off x="0" y="4057648"/>
              <a:ext cx="1270000" cy="1270001"/>
              <a:chOff x="0" y="0"/>
              <a:chExt cx="1270000" cy="1270000"/>
            </a:xfrm>
          </p:grpSpPr>
          <p:sp>
            <p:nvSpPr>
              <p:cNvPr id="45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45" name="Group"/>
              <p:cNvGrpSpPr/>
              <p:nvPr/>
            </p:nvGrpSpPr>
            <p:grpSpPr>
              <a:xfrm>
                <a:off x="47624" y="74251"/>
                <a:ext cx="1174751" cy="1129000"/>
                <a:chOff x="0" y="0"/>
                <a:chExt cx="1174749" cy="1128998"/>
              </a:xfrm>
            </p:grpSpPr>
            <p:pic>
              <p:nvPicPr>
                <p:cNvPr id="454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54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54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54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54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553" name="Group"/>
            <p:cNvGrpSpPr/>
            <p:nvPr/>
          </p:nvGrpSpPr>
          <p:grpSpPr>
            <a:xfrm flipH="1">
              <a:off x="0" y="5414431"/>
              <a:ext cx="1270000" cy="1270001"/>
              <a:chOff x="0" y="0"/>
              <a:chExt cx="1270000" cy="1270000"/>
            </a:xfrm>
          </p:grpSpPr>
          <p:sp>
            <p:nvSpPr>
              <p:cNvPr id="45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52" name="Group"/>
              <p:cNvGrpSpPr/>
              <p:nvPr/>
            </p:nvGrpSpPr>
            <p:grpSpPr>
              <a:xfrm>
                <a:off x="47625" y="45767"/>
                <a:ext cx="1174751" cy="1178466"/>
                <a:chOff x="0" y="0"/>
                <a:chExt cx="1174750" cy="1178465"/>
              </a:xfrm>
            </p:grpSpPr>
            <p:pic>
              <p:nvPicPr>
                <p:cNvPr id="454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54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55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55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562" name="Group"/>
            <p:cNvGrpSpPr/>
            <p:nvPr/>
          </p:nvGrpSpPr>
          <p:grpSpPr>
            <a:xfrm flipH="1">
              <a:off x="0" y="2713565"/>
              <a:ext cx="1270000" cy="1270001"/>
              <a:chOff x="0" y="0"/>
              <a:chExt cx="1270000" cy="1270000"/>
            </a:xfrm>
          </p:grpSpPr>
          <p:sp>
            <p:nvSpPr>
              <p:cNvPr id="45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561" name="Group"/>
              <p:cNvGrpSpPr/>
              <p:nvPr/>
            </p:nvGrpSpPr>
            <p:grpSpPr>
              <a:xfrm>
                <a:off x="63500" y="30985"/>
                <a:ext cx="1111251" cy="1217225"/>
                <a:chOff x="0" y="0"/>
                <a:chExt cx="1111250" cy="1217223"/>
              </a:xfrm>
            </p:grpSpPr>
            <p:pic>
              <p:nvPicPr>
                <p:cNvPr id="455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55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55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55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55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56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584" name="Group"/>
          <p:cNvGrpSpPr/>
          <p:nvPr/>
        </p:nvGrpSpPr>
        <p:grpSpPr>
          <a:xfrm>
            <a:off x="2124125" y="3617924"/>
            <a:ext cx="1619137" cy="2517752"/>
            <a:chOff x="0" y="0"/>
            <a:chExt cx="1619135" cy="2517750"/>
          </a:xfrm>
        </p:grpSpPr>
        <p:pic>
          <p:nvPicPr>
            <p:cNvPr id="4564"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4565"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4566"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4567"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4568"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4569"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4570"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4571"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4572"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4573"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4574"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4575"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4576"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4577"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4578"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4579"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4580"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4581"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4582"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4583"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4595" name="Group"/>
          <p:cNvGrpSpPr/>
          <p:nvPr/>
        </p:nvGrpSpPr>
        <p:grpSpPr>
          <a:xfrm>
            <a:off x="4624581" y="5189735"/>
            <a:ext cx="3742570" cy="3763200"/>
            <a:chOff x="0" y="0"/>
            <a:chExt cx="3742568" cy="3763199"/>
          </a:xfrm>
        </p:grpSpPr>
        <p:pic>
          <p:nvPicPr>
            <p:cNvPr id="4585" name="Image" descr="Image"/>
            <p:cNvPicPr>
              <a:picLocks noChangeAspect="1"/>
            </p:cNvPicPr>
            <p:nvPr/>
          </p:nvPicPr>
          <p:blipFill>
            <a:blip r:embed="rId23">
              <a:extLst/>
            </a:blip>
            <a:stretch>
              <a:fillRect/>
            </a:stretch>
          </p:blipFill>
          <p:spPr>
            <a:xfrm>
              <a:off x="2534925" y="0"/>
              <a:ext cx="515515" cy="681215"/>
            </a:xfrm>
            <a:prstGeom prst="rect">
              <a:avLst/>
            </a:prstGeom>
            <a:ln w="12700" cap="flat">
              <a:noFill/>
              <a:miter lim="400000"/>
            </a:ln>
            <a:effectLst/>
          </p:spPr>
        </p:pic>
        <p:pic>
          <p:nvPicPr>
            <p:cNvPr id="4586" name="Image" descr="Image"/>
            <p:cNvPicPr>
              <a:picLocks noChangeAspect="1"/>
            </p:cNvPicPr>
            <p:nvPr/>
          </p:nvPicPr>
          <p:blipFill>
            <a:blip r:embed="rId27">
              <a:extLst/>
            </a:blip>
            <a:stretch>
              <a:fillRect/>
            </a:stretch>
          </p:blipFill>
          <p:spPr>
            <a:xfrm>
              <a:off x="1318219" y="1089"/>
              <a:ext cx="471044" cy="679037"/>
            </a:xfrm>
            <a:prstGeom prst="rect">
              <a:avLst/>
            </a:prstGeom>
            <a:ln w="12700" cap="flat">
              <a:noFill/>
              <a:miter lim="400000"/>
            </a:ln>
            <a:effectLst/>
          </p:spPr>
        </p:pic>
        <p:pic>
          <p:nvPicPr>
            <p:cNvPr id="4587" name="Image" descr="Image"/>
            <p:cNvPicPr>
              <a:picLocks noChangeAspect="1"/>
            </p:cNvPicPr>
            <p:nvPr/>
          </p:nvPicPr>
          <p:blipFill>
            <a:blip r:embed="rId28">
              <a:extLst/>
            </a:blip>
            <a:stretch>
              <a:fillRect/>
            </a:stretch>
          </p:blipFill>
          <p:spPr>
            <a:xfrm>
              <a:off x="2601903" y="2345250"/>
              <a:ext cx="412163" cy="588237"/>
            </a:xfrm>
            <a:prstGeom prst="rect">
              <a:avLst/>
            </a:prstGeom>
            <a:ln w="12700" cap="flat">
              <a:noFill/>
              <a:miter lim="400000"/>
            </a:ln>
            <a:effectLst/>
          </p:spPr>
        </p:pic>
        <p:pic>
          <p:nvPicPr>
            <p:cNvPr id="4588" name="Image" descr="Image"/>
            <p:cNvPicPr>
              <a:picLocks noChangeAspect="1"/>
            </p:cNvPicPr>
            <p:nvPr/>
          </p:nvPicPr>
          <p:blipFill>
            <a:blip r:embed="rId29">
              <a:extLst/>
            </a:blip>
            <a:stretch>
              <a:fillRect/>
            </a:stretch>
          </p:blipFill>
          <p:spPr>
            <a:xfrm>
              <a:off x="2542770" y="758856"/>
              <a:ext cx="499825" cy="668441"/>
            </a:xfrm>
            <a:prstGeom prst="rect">
              <a:avLst/>
            </a:prstGeom>
            <a:ln w="12700" cap="flat">
              <a:noFill/>
              <a:miter lim="400000"/>
            </a:ln>
            <a:effectLst/>
          </p:spPr>
        </p:pic>
        <p:pic>
          <p:nvPicPr>
            <p:cNvPr id="4589" name="Image" descr="Image"/>
            <p:cNvPicPr>
              <a:picLocks noChangeAspect="1"/>
            </p:cNvPicPr>
            <p:nvPr/>
          </p:nvPicPr>
          <p:blipFill>
            <a:blip r:embed="rId30">
              <a:extLst/>
            </a:blip>
            <a:stretch>
              <a:fillRect/>
            </a:stretch>
          </p:blipFill>
          <p:spPr>
            <a:xfrm>
              <a:off x="1991892" y="2246800"/>
              <a:ext cx="373364" cy="668441"/>
            </a:xfrm>
            <a:prstGeom prst="rect">
              <a:avLst/>
            </a:prstGeom>
            <a:ln w="12700" cap="flat">
              <a:noFill/>
              <a:miter lim="400000"/>
            </a:ln>
            <a:effectLst/>
          </p:spPr>
        </p:pic>
        <p:pic>
          <p:nvPicPr>
            <p:cNvPr id="4590" name="Image" descr="Image"/>
            <p:cNvPicPr>
              <a:picLocks noChangeAspect="1"/>
            </p:cNvPicPr>
            <p:nvPr/>
          </p:nvPicPr>
          <p:blipFill>
            <a:blip r:embed="rId31">
              <a:extLst/>
            </a:blip>
            <a:stretch>
              <a:fillRect/>
            </a:stretch>
          </p:blipFill>
          <p:spPr>
            <a:xfrm>
              <a:off x="128878" y="1546066"/>
              <a:ext cx="427562" cy="668441"/>
            </a:xfrm>
            <a:prstGeom prst="rect">
              <a:avLst/>
            </a:prstGeom>
            <a:ln w="12700" cap="flat">
              <a:noFill/>
              <a:miter lim="400000"/>
            </a:ln>
            <a:effectLst/>
          </p:spPr>
        </p:pic>
        <p:pic>
          <p:nvPicPr>
            <p:cNvPr id="4591" name="Image" descr="Image"/>
            <p:cNvPicPr>
              <a:picLocks noChangeAspect="1"/>
            </p:cNvPicPr>
            <p:nvPr/>
          </p:nvPicPr>
          <p:blipFill>
            <a:blip r:embed="rId32">
              <a:extLst/>
            </a:blip>
            <a:stretch>
              <a:fillRect/>
            </a:stretch>
          </p:blipFill>
          <p:spPr>
            <a:xfrm>
              <a:off x="3208179" y="3095828"/>
              <a:ext cx="534390" cy="605352"/>
            </a:xfrm>
            <a:prstGeom prst="rect">
              <a:avLst/>
            </a:prstGeom>
            <a:ln w="12700" cap="flat">
              <a:noFill/>
              <a:miter lim="400000"/>
            </a:ln>
            <a:effectLst/>
          </p:spPr>
        </p:pic>
        <p:pic>
          <p:nvPicPr>
            <p:cNvPr id="4592" name="Image" descr="Image"/>
            <p:cNvPicPr>
              <a:picLocks noChangeAspect="1"/>
            </p:cNvPicPr>
            <p:nvPr/>
          </p:nvPicPr>
          <p:blipFill>
            <a:blip r:embed="rId31">
              <a:extLst/>
            </a:blip>
            <a:stretch>
              <a:fillRect/>
            </a:stretch>
          </p:blipFill>
          <p:spPr>
            <a:xfrm>
              <a:off x="1358577" y="3111251"/>
              <a:ext cx="390327" cy="610227"/>
            </a:xfrm>
            <a:prstGeom prst="rect">
              <a:avLst/>
            </a:prstGeom>
            <a:ln w="12700" cap="flat">
              <a:noFill/>
              <a:miter lim="400000"/>
            </a:ln>
            <a:effectLst/>
          </p:spPr>
        </p:pic>
        <p:pic>
          <p:nvPicPr>
            <p:cNvPr id="4593" name="Image" descr="Image"/>
            <p:cNvPicPr>
              <a:picLocks noChangeAspect="1"/>
            </p:cNvPicPr>
            <p:nvPr/>
          </p:nvPicPr>
          <p:blipFill>
            <a:blip r:embed="rId33">
              <a:extLst/>
            </a:blip>
            <a:stretch>
              <a:fillRect/>
            </a:stretch>
          </p:blipFill>
          <p:spPr>
            <a:xfrm>
              <a:off x="0" y="6387"/>
              <a:ext cx="535211" cy="668440"/>
            </a:xfrm>
            <a:prstGeom prst="rect">
              <a:avLst/>
            </a:prstGeom>
            <a:ln w="12700" cap="flat">
              <a:noFill/>
              <a:miter lim="400000"/>
            </a:ln>
            <a:effectLst/>
          </p:spPr>
        </p:pic>
        <p:pic>
          <p:nvPicPr>
            <p:cNvPr id="4594" name="Image" descr="Image"/>
            <p:cNvPicPr>
              <a:picLocks noChangeAspect="1"/>
            </p:cNvPicPr>
            <p:nvPr/>
          </p:nvPicPr>
          <p:blipFill>
            <a:blip r:embed="rId34">
              <a:extLst/>
            </a:blip>
            <a:stretch>
              <a:fillRect/>
            </a:stretch>
          </p:blipFill>
          <p:spPr>
            <a:xfrm>
              <a:off x="39156" y="3069528"/>
              <a:ext cx="502168" cy="69367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9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60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60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647" name="Group"/>
          <p:cNvGrpSpPr/>
          <p:nvPr/>
        </p:nvGrpSpPr>
        <p:grpSpPr>
          <a:xfrm>
            <a:off x="143751" y="171451"/>
            <a:ext cx="1270001" cy="9410697"/>
            <a:chOff x="0" y="0"/>
            <a:chExt cx="1270000" cy="9410696"/>
          </a:xfrm>
        </p:grpSpPr>
        <p:grpSp>
          <p:nvGrpSpPr>
            <p:cNvPr id="4606" name="Group"/>
            <p:cNvGrpSpPr/>
            <p:nvPr/>
          </p:nvGrpSpPr>
          <p:grpSpPr>
            <a:xfrm flipH="1">
              <a:off x="0" y="0"/>
              <a:ext cx="1270000" cy="1270000"/>
              <a:chOff x="0" y="0"/>
              <a:chExt cx="1270000" cy="1270000"/>
            </a:xfrm>
          </p:grpSpPr>
          <p:sp>
            <p:nvSpPr>
              <p:cNvPr id="46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05" name="Group"/>
              <p:cNvGrpSpPr/>
              <p:nvPr/>
            </p:nvGrpSpPr>
            <p:grpSpPr>
              <a:xfrm>
                <a:off x="46001" y="46001"/>
                <a:ext cx="1177998" cy="1177998"/>
                <a:chOff x="0" y="0"/>
                <a:chExt cx="1177997" cy="1177997"/>
              </a:xfrm>
            </p:grpSpPr>
            <p:pic>
              <p:nvPicPr>
                <p:cNvPr id="460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60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609" name="Group"/>
            <p:cNvGrpSpPr/>
            <p:nvPr/>
          </p:nvGrpSpPr>
          <p:grpSpPr>
            <a:xfrm flipH="1">
              <a:off x="0" y="6776780"/>
              <a:ext cx="1270000" cy="1270001"/>
              <a:chOff x="0" y="0"/>
              <a:chExt cx="1270000" cy="1270000"/>
            </a:xfrm>
          </p:grpSpPr>
          <p:sp>
            <p:nvSpPr>
              <p:cNvPr id="46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60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612" name="Group"/>
            <p:cNvGrpSpPr/>
            <p:nvPr/>
          </p:nvGrpSpPr>
          <p:grpSpPr>
            <a:xfrm flipH="1">
              <a:off x="0" y="8140696"/>
              <a:ext cx="1270000" cy="1270001"/>
              <a:chOff x="0" y="0"/>
              <a:chExt cx="1270000" cy="1270000"/>
            </a:xfrm>
          </p:grpSpPr>
          <p:sp>
            <p:nvSpPr>
              <p:cNvPr id="46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61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622" name="Group"/>
            <p:cNvGrpSpPr/>
            <p:nvPr/>
          </p:nvGrpSpPr>
          <p:grpSpPr>
            <a:xfrm flipH="1">
              <a:off x="0" y="1356782"/>
              <a:ext cx="1270000" cy="1270001"/>
              <a:chOff x="0" y="0"/>
              <a:chExt cx="1270000" cy="1270000"/>
            </a:xfrm>
          </p:grpSpPr>
          <p:sp>
            <p:nvSpPr>
              <p:cNvPr id="46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21" name="Group"/>
              <p:cNvGrpSpPr/>
              <p:nvPr/>
            </p:nvGrpSpPr>
            <p:grpSpPr>
              <a:xfrm flipH="1">
                <a:off x="47625" y="56900"/>
                <a:ext cx="1174751" cy="1156200"/>
                <a:chOff x="0" y="0"/>
                <a:chExt cx="1174749" cy="1156199"/>
              </a:xfrm>
            </p:grpSpPr>
            <p:pic>
              <p:nvPicPr>
                <p:cNvPr id="461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61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61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61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61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61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62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630" name="Group"/>
            <p:cNvGrpSpPr/>
            <p:nvPr/>
          </p:nvGrpSpPr>
          <p:grpSpPr>
            <a:xfrm flipH="1">
              <a:off x="0" y="4057648"/>
              <a:ext cx="1270000" cy="1270001"/>
              <a:chOff x="0" y="0"/>
              <a:chExt cx="1270000" cy="1270000"/>
            </a:xfrm>
          </p:grpSpPr>
          <p:sp>
            <p:nvSpPr>
              <p:cNvPr id="462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29" name="Group"/>
              <p:cNvGrpSpPr/>
              <p:nvPr/>
            </p:nvGrpSpPr>
            <p:grpSpPr>
              <a:xfrm>
                <a:off x="47624" y="74251"/>
                <a:ext cx="1174751" cy="1129000"/>
                <a:chOff x="0" y="0"/>
                <a:chExt cx="1174749" cy="1128998"/>
              </a:xfrm>
            </p:grpSpPr>
            <p:pic>
              <p:nvPicPr>
                <p:cNvPr id="462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62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62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62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62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637" name="Group"/>
            <p:cNvGrpSpPr/>
            <p:nvPr/>
          </p:nvGrpSpPr>
          <p:grpSpPr>
            <a:xfrm flipH="1">
              <a:off x="0" y="5414431"/>
              <a:ext cx="1270000" cy="1270001"/>
              <a:chOff x="0" y="0"/>
              <a:chExt cx="1270000" cy="1270000"/>
            </a:xfrm>
          </p:grpSpPr>
          <p:sp>
            <p:nvSpPr>
              <p:cNvPr id="46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36" name="Group"/>
              <p:cNvGrpSpPr/>
              <p:nvPr/>
            </p:nvGrpSpPr>
            <p:grpSpPr>
              <a:xfrm>
                <a:off x="47625" y="45767"/>
                <a:ext cx="1174751" cy="1178466"/>
                <a:chOff x="0" y="0"/>
                <a:chExt cx="1174750" cy="1178465"/>
              </a:xfrm>
            </p:grpSpPr>
            <p:pic>
              <p:nvPicPr>
                <p:cNvPr id="463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63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63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63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646" name="Group"/>
            <p:cNvGrpSpPr/>
            <p:nvPr/>
          </p:nvGrpSpPr>
          <p:grpSpPr>
            <a:xfrm flipH="1">
              <a:off x="0" y="2713565"/>
              <a:ext cx="1270000" cy="1270001"/>
              <a:chOff x="0" y="0"/>
              <a:chExt cx="1270000" cy="1270000"/>
            </a:xfrm>
          </p:grpSpPr>
          <p:sp>
            <p:nvSpPr>
              <p:cNvPr id="46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45" name="Group"/>
              <p:cNvGrpSpPr/>
              <p:nvPr/>
            </p:nvGrpSpPr>
            <p:grpSpPr>
              <a:xfrm>
                <a:off x="63500" y="30985"/>
                <a:ext cx="1111251" cy="1217225"/>
                <a:chOff x="0" y="0"/>
                <a:chExt cx="1111250" cy="1217223"/>
              </a:xfrm>
            </p:grpSpPr>
            <p:pic>
              <p:nvPicPr>
                <p:cNvPr id="463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64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64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64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64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64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693" name="Group"/>
          <p:cNvGrpSpPr/>
          <p:nvPr/>
        </p:nvGrpSpPr>
        <p:grpSpPr>
          <a:xfrm>
            <a:off x="11578348" y="171451"/>
            <a:ext cx="1270001" cy="9410698"/>
            <a:chOff x="0" y="0"/>
            <a:chExt cx="1270000" cy="9410696"/>
          </a:xfrm>
        </p:grpSpPr>
        <p:grpSp>
          <p:nvGrpSpPr>
            <p:cNvPr id="4652" name="Group"/>
            <p:cNvGrpSpPr/>
            <p:nvPr/>
          </p:nvGrpSpPr>
          <p:grpSpPr>
            <a:xfrm flipH="1">
              <a:off x="0" y="0"/>
              <a:ext cx="1270000" cy="1270000"/>
              <a:chOff x="0" y="0"/>
              <a:chExt cx="1270000" cy="1270000"/>
            </a:xfrm>
          </p:grpSpPr>
          <p:sp>
            <p:nvSpPr>
              <p:cNvPr id="46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51" name="Group"/>
              <p:cNvGrpSpPr/>
              <p:nvPr/>
            </p:nvGrpSpPr>
            <p:grpSpPr>
              <a:xfrm>
                <a:off x="46001" y="46001"/>
                <a:ext cx="1177998" cy="1177998"/>
                <a:chOff x="0" y="0"/>
                <a:chExt cx="1177997" cy="1177997"/>
              </a:xfrm>
            </p:grpSpPr>
            <p:pic>
              <p:nvPicPr>
                <p:cNvPr id="464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65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655" name="Group"/>
            <p:cNvGrpSpPr/>
            <p:nvPr/>
          </p:nvGrpSpPr>
          <p:grpSpPr>
            <a:xfrm flipH="1">
              <a:off x="0" y="6776780"/>
              <a:ext cx="1270000" cy="1270001"/>
              <a:chOff x="0" y="0"/>
              <a:chExt cx="1270000" cy="1270000"/>
            </a:xfrm>
          </p:grpSpPr>
          <p:sp>
            <p:nvSpPr>
              <p:cNvPr id="46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65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658" name="Group"/>
            <p:cNvGrpSpPr/>
            <p:nvPr/>
          </p:nvGrpSpPr>
          <p:grpSpPr>
            <a:xfrm flipH="1">
              <a:off x="0" y="8140696"/>
              <a:ext cx="1270000" cy="1270001"/>
              <a:chOff x="0" y="0"/>
              <a:chExt cx="1270000" cy="1270000"/>
            </a:xfrm>
          </p:grpSpPr>
          <p:sp>
            <p:nvSpPr>
              <p:cNvPr id="46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65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668" name="Group"/>
            <p:cNvGrpSpPr/>
            <p:nvPr/>
          </p:nvGrpSpPr>
          <p:grpSpPr>
            <a:xfrm flipH="1">
              <a:off x="0" y="1356782"/>
              <a:ext cx="1270000" cy="1270001"/>
              <a:chOff x="0" y="0"/>
              <a:chExt cx="1270000" cy="1270000"/>
            </a:xfrm>
          </p:grpSpPr>
          <p:sp>
            <p:nvSpPr>
              <p:cNvPr id="46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67" name="Group"/>
              <p:cNvGrpSpPr/>
              <p:nvPr/>
            </p:nvGrpSpPr>
            <p:grpSpPr>
              <a:xfrm flipH="1">
                <a:off x="47625" y="56900"/>
                <a:ext cx="1174751" cy="1156200"/>
                <a:chOff x="0" y="0"/>
                <a:chExt cx="1174749" cy="1156199"/>
              </a:xfrm>
            </p:grpSpPr>
            <p:pic>
              <p:nvPicPr>
                <p:cNvPr id="466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66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66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66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66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66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66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676" name="Group"/>
            <p:cNvGrpSpPr/>
            <p:nvPr/>
          </p:nvGrpSpPr>
          <p:grpSpPr>
            <a:xfrm flipH="1">
              <a:off x="0" y="4057648"/>
              <a:ext cx="1270000" cy="1270001"/>
              <a:chOff x="0" y="0"/>
              <a:chExt cx="1270000" cy="1270000"/>
            </a:xfrm>
          </p:grpSpPr>
          <p:sp>
            <p:nvSpPr>
              <p:cNvPr id="46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75" name="Group"/>
              <p:cNvGrpSpPr/>
              <p:nvPr/>
            </p:nvGrpSpPr>
            <p:grpSpPr>
              <a:xfrm>
                <a:off x="47624" y="74251"/>
                <a:ext cx="1174751" cy="1129000"/>
                <a:chOff x="0" y="0"/>
                <a:chExt cx="1174749" cy="1128998"/>
              </a:xfrm>
            </p:grpSpPr>
            <p:pic>
              <p:nvPicPr>
                <p:cNvPr id="467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67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67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67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67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683" name="Group"/>
            <p:cNvGrpSpPr/>
            <p:nvPr/>
          </p:nvGrpSpPr>
          <p:grpSpPr>
            <a:xfrm flipH="1">
              <a:off x="0" y="5414431"/>
              <a:ext cx="1270000" cy="1270001"/>
              <a:chOff x="0" y="0"/>
              <a:chExt cx="1270000" cy="1270000"/>
            </a:xfrm>
          </p:grpSpPr>
          <p:sp>
            <p:nvSpPr>
              <p:cNvPr id="46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82" name="Group"/>
              <p:cNvGrpSpPr/>
              <p:nvPr/>
            </p:nvGrpSpPr>
            <p:grpSpPr>
              <a:xfrm>
                <a:off x="47625" y="45767"/>
                <a:ext cx="1174751" cy="1178466"/>
                <a:chOff x="0" y="0"/>
                <a:chExt cx="1174750" cy="1178465"/>
              </a:xfrm>
            </p:grpSpPr>
            <p:pic>
              <p:nvPicPr>
                <p:cNvPr id="467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67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68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68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692" name="Group"/>
            <p:cNvGrpSpPr/>
            <p:nvPr/>
          </p:nvGrpSpPr>
          <p:grpSpPr>
            <a:xfrm flipH="1">
              <a:off x="0" y="2713565"/>
              <a:ext cx="1270000" cy="1270001"/>
              <a:chOff x="0" y="0"/>
              <a:chExt cx="1270000" cy="1270000"/>
            </a:xfrm>
          </p:grpSpPr>
          <p:sp>
            <p:nvSpPr>
              <p:cNvPr id="46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691" name="Group"/>
              <p:cNvGrpSpPr/>
              <p:nvPr/>
            </p:nvGrpSpPr>
            <p:grpSpPr>
              <a:xfrm>
                <a:off x="63500" y="30985"/>
                <a:ext cx="1111251" cy="1217225"/>
                <a:chOff x="0" y="0"/>
                <a:chExt cx="1111250" cy="1217223"/>
              </a:xfrm>
            </p:grpSpPr>
            <p:pic>
              <p:nvPicPr>
                <p:cNvPr id="468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68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68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68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68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69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714" name="Group"/>
          <p:cNvGrpSpPr/>
          <p:nvPr/>
        </p:nvGrpSpPr>
        <p:grpSpPr>
          <a:xfrm>
            <a:off x="2124125" y="3617924"/>
            <a:ext cx="1619137" cy="2517752"/>
            <a:chOff x="0" y="0"/>
            <a:chExt cx="1619135" cy="2517750"/>
          </a:xfrm>
        </p:grpSpPr>
        <p:pic>
          <p:nvPicPr>
            <p:cNvPr id="4694"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4695"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4696"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4697"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4698"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4699"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4700"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4701"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4702"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4703"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4704"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4705"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4706"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4707"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4708"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4709"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4710"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4711"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4712"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4713"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4725" name="Group"/>
          <p:cNvGrpSpPr/>
          <p:nvPr/>
        </p:nvGrpSpPr>
        <p:grpSpPr>
          <a:xfrm>
            <a:off x="9342863" y="3595195"/>
            <a:ext cx="788538" cy="2540481"/>
            <a:chOff x="0" y="0"/>
            <a:chExt cx="788537" cy="2540480"/>
          </a:xfrm>
        </p:grpSpPr>
        <p:pic>
          <p:nvPicPr>
            <p:cNvPr id="4715"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4716"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4717"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4718"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4719"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4720"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4721"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4722"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4723"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4724"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2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73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73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777" name="Group"/>
          <p:cNvGrpSpPr/>
          <p:nvPr/>
        </p:nvGrpSpPr>
        <p:grpSpPr>
          <a:xfrm>
            <a:off x="143751" y="171451"/>
            <a:ext cx="1270001" cy="9410697"/>
            <a:chOff x="0" y="0"/>
            <a:chExt cx="1270000" cy="9410696"/>
          </a:xfrm>
        </p:grpSpPr>
        <p:grpSp>
          <p:nvGrpSpPr>
            <p:cNvPr id="4736" name="Group"/>
            <p:cNvGrpSpPr/>
            <p:nvPr/>
          </p:nvGrpSpPr>
          <p:grpSpPr>
            <a:xfrm flipH="1">
              <a:off x="0" y="0"/>
              <a:ext cx="1270000" cy="1270000"/>
              <a:chOff x="0" y="0"/>
              <a:chExt cx="1270000" cy="1270000"/>
            </a:xfrm>
          </p:grpSpPr>
          <p:sp>
            <p:nvSpPr>
              <p:cNvPr id="47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35" name="Group"/>
              <p:cNvGrpSpPr/>
              <p:nvPr/>
            </p:nvGrpSpPr>
            <p:grpSpPr>
              <a:xfrm>
                <a:off x="46001" y="46001"/>
                <a:ext cx="1177998" cy="1177998"/>
                <a:chOff x="0" y="0"/>
                <a:chExt cx="1177997" cy="1177997"/>
              </a:xfrm>
            </p:grpSpPr>
            <p:pic>
              <p:nvPicPr>
                <p:cNvPr id="473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73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739" name="Group"/>
            <p:cNvGrpSpPr/>
            <p:nvPr/>
          </p:nvGrpSpPr>
          <p:grpSpPr>
            <a:xfrm flipH="1">
              <a:off x="0" y="6776780"/>
              <a:ext cx="1270000" cy="1270001"/>
              <a:chOff x="0" y="0"/>
              <a:chExt cx="1270000" cy="1270000"/>
            </a:xfrm>
          </p:grpSpPr>
          <p:sp>
            <p:nvSpPr>
              <p:cNvPr id="47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73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742" name="Group"/>
            <p:cNvGrpSpPr/>
            <p:nvPr/>
          </p:nvGrpSpPr>
          <p:grpSpPr>
            <a:xfrm flipH="1">
              <a:off x="0" y="8140696"/>
              <a:ext cx="1270000" cy="1270001"/>
              <a:chOff x="0" y="0"/>
              <a:chExt cx="1270000" cy="1270000"/>
            </a:xfrm>
          </p:grpSpPr>
          <p:sp>
            <p:nvSpPr>
              <p:cNvPr id="47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74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752" name="Group"/>
            <p:cNvGrpSpPr/>
            <p:nvPr/>
          </p:nvGrpSpPr>
          <p:grpSpPr>
            <a:xfrm flipH="1">
              <a:off x="0" y="1356782"/>
              <a:ext cx="1270000" cy="1270001"/>
              <a:chOff x="0" y="0"/>
              <a:chExt cx="1270000" cy="1270000"/>
            </a:xfrm>
          </p:grpSpPr>
          <p:sp>
            <p:nvSpPr>
              <p:cNvPr id="47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51" name="Group"/>
              <p:cNvGrpSpPr/>
              <p:nvPr/>
            </p:nvGrpSpPr>
            <p:grpSpPr>
              <a:xfrm flipH="1">
                <a:off x="47625" y="56900"/>
                <a:ext cx="1174751" cy="1156200"/>
                <a:chOff x="0" y="0"/>
                <a:chExt cx="1174749" cy="1156199"/>
              </a:xfrm>
            </p:grpSpPr>
            <p:pic>
              <p:nvPicPr>
                <p:cNvPr id="474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74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74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74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74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74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75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760" name="Group"/>
            <p:cNvGrpSpPr/>
            <p:nvPr/>
          </p:nvGrpSpPr>
          <p:grpSpPr>
            <a:xfrm flipH="1">
              <a:off x="0" y="4057648"/>
              <a:ext cx="1270000" cy="1270001"/>
              <a:chOff x="0" y="0"/>
              <a:chExt cx="1270000" cy="1270000"/>
            </a:xfrm>
          </p:grpSpPr>
          <p:sp>
            <p:nvSpPr>
              <p:cNvPr id="47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59" name="Group"/>
              <p:cNvGrpSpPr/>
              <p:nvPr/>
            </p:nvGrpSpPr>
            <p:grpSpPr>
              <a:xfrm>
                <a:off x="47624" y="74251"/>
                <a:ext cx="1174751" cy="1129000"/>
                <a:chOff x="0" y="0"/>
                <a:chExt cx="1174749" cy="1128998"/>
              </a:xfrm>
            </p:grpSpPr>
            <p:pic>
              <p:nvPicPr>
                <p:cNvPr id="475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75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75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75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75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767" name="Group"/>
            <p:cNvGrpSpPr/>
            <p:nvPr/>
          </p:nvGrpSpPr>
          <p:grpSpPr>
            <a:xfrm flipH="1">
              <a:off x="0" y="5414431"/>
              <a:ext cx="1270000" cy="1270001"/>
              <a:chOff x="0" y="0"/>
              <a:chExt cx="1270000" cy="1270000"/>
            </a:xfrm>
          </p:grpSpPr>
          <p:sp>
            <p:nvSpPr>
              <p:cNvPr id="47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66" name="Group"/>
              <p:cNvGrpSpPr/>
              <p:nvPr/>
            </p:nvGrpSpPr>
            <p:grpSpPr>
              <a:xfrm>
                <a:off x="47625" y="45767"/>
                <a:ext cx="1174751" cy="1178466"/>
                <a:chOff x="0" y="0"/>
                <a:chExt cx="1174750" cy="1178465"/>
              </a:xfrm>
            </p:grpSpPr>
            <p:pic>
              <p:nvPicPr>
                <p:cNvPr id="476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76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76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76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776" name="Group"/>
            <p:cNvGrpSpPr/>
            <p:nvPr/>
          </p:nvGrpSpPr>
          <p:grpSpPr>
            <a:xfrm flipH="1">
              <a:off x="0" y="2713565"/>
              <a:ext cx="1270000" cy="1270001"/>
              <a:chOff x="0" y="0"/>
              <a:chExt cx="1270000" cy="1270000"/>
            </a:xfrm>
          </p:grpSpPr>
          <p:sp>
            <p:nvSpPr>
              <p:cNvPr id="47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75" name="Group"/>
              <p:cNvGrpSpPr/>
              <p:nvPr/>
            </p:nvGrpSpPr>
            <p:grpSpPr>
              <a:xfrm>
                <a:off x="63500" y="30985"/>
                <a:ext cx="1111251" cy="1217225"/>
                <a:chOff x="0" y="0"/>
                <a:chExt cx="1111250" cy="1217223"/>
              </a:xfrm>
            </p:grpSpPr>
            <p:pic>
              <p:nvPicPr>
                <p:cNvPr id="476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77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77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77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77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77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823" name="Group"/>
          <p:cNvGrpSpPr/>
          <p:nvPr/>
        </p:nvGrpSpPr>
        <p:grpSpPr>
          <a:xfrm>
            <a:off x="11578348" y="171451"/>
            <a:ext cx="1270001" cy="9410698"/>
            <a:chOff x="0" y="0"/>
            <a:chExt cx="1270000" cy="9410696"/>
          </a:xfrm>
        </p:grpSpPr>
        <p:grpSp>
          <p:nvGrpSpPr>
            <p:cNvPr id="4782" name="Group"/>
            <p:cNvGrpSpPr/>
            <p:nvPr/>
          </p:nvGrpSpPr>
          <p:grpSpPr>
            <a:xfrm flipH="1">
              <a:off x="0" y="0"/>
              <a:ext cx="1270000" cy="1270000"/>
              <a:chOff x="0" y="0"/>
              <a:chExt cx="1270000" cy="1270000"/>
            </a:xfrm>
          </p:grpSpPr>
          <p:sp>
            <p:nvSpPr>
              <p:cNvPr id="47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81" name="Group"/>
              <p:cNvGrpSpPr/>
              <p:nvPr/>
            </p:nvGrpSpPr>
            <p:grpSpPr>
              <a:xfrm>
                <a:off x="46001" y="46001"/>
                <a:ext cx="1177998" cy="1177998"/>
                <a:chOff x="0" y="0"/>
                <a:chExt cx="1177997" cy="1177997"/>
              </a:xfrm>
            </p:grpSpPr>
            <p:pic>
              <p:nvPicPr>
                <p:cNvPr id="477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78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785" name="Group"/>
            <p:cNvGrpSpPr/>
            <p:nvPr/>
          </p:nvGrpSpPr>
          <p:grpSpPr>
            <a:xfrm flipH="1">
              <a:off x="0" y="6776780"/>
              <a:ext cx="1270000" cy="1270001"/>
              <a:chOff x="0" y="0"/>
              <a:chExt cx="1270000" cy="1270000"/>
            </a:xfrm>
          </p:grpSpPr>
          <p:sp>
            <p:nvSpPr>
              <p:cNvPr id="47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78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788" name="Group"/>
            <p:cNvGrpSpPr/>
            <p:nvPr/>
          </p:nvGrpSpPr>
          <p:grpSpPr>
            <a:xfrm flipH="1">
              <a:off x="0" y="8140696"/>
              <a:ext cx="1270000" cy="1270001"/>
              <a:chOff x="0" y="0"/>
              <a:chExt cx="1270000" cy="1270000"/>
            </a:xfrm>
          </p:grpSpPr>
          <p:sp>
            <p:nvSpPr>
              <p:cNvPr id="47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78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798" name="Group"/>
            <p:cNvGrpSpPr/>
            <p:nvPr/>
          </p:nvGrpSpPr>
          <p:grpSpPr>
            <a:xfrm flipH="1">
              <a:off x="0" y="1356782"/>
              <a:ext cx="1270000" cy="1270001"/>
              <a:chOff x="0" y="0"/>
              <a:chExt cx="1270000" cy="1270000"/>
            </a:xfrm>
          </p:grpSpPr>
          <p:sp>
            <p:nvSpPr>
              <p:cNvPr id="47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797" name="Group"/>
              <p:cNvGrpSpPr/>
              <p:nvPr/>
            </p:nvGrpSpPr>
            <p:grpSpPr>
              <a:xfrm flipH="1">
                <a:off x="47625" y="56900"/>
                <a:ext cx="1174751" cy="1156200"/>
                <a:chOff x="0" y="0"/>
                <a:chExt cx="1174749" cy="1156199"/>
              </a:xfrm>
            </p:grpSpPr>
            <p:pic>
              <p:nvPicPr>
                <p:cNvPr id="479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79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79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79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79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79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79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806" name="Group"/>
            <p:cNvGrpSpPr/>
            <p:nvPr/>
          </p:nvGrpSpPr>
          <p:grpSpPr>
            <a:xfrm flipH="1">
              <a:off x="0" y="4057648"/>
              <a:ext cx="1270000" cy="1270001"/>
              <a:chOff x="0" y="0"/>
              <a:chExt cx="1270000" cy="1270000"/>
            </a:xfrm>
          </p:grpSpPr>
          <p:sp>
            <p:nvSpPr>
              <p:cNvPr id="47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05" name="Group"/>
              <p:cNvGrpSpPr/>
              <p:nvPr/>
            </p:nvGrpSpPr>
            <p:grpSpPr>
              <a:xfrm>
                <a:off x="47624" y="74251"/>
                <a:ext cx="1174751" cy="1129000"/>
                <a:chOff x="0" y="0"/>
                <a:chExt cx="1174749" cy="1128998"/>
              </a:xfrm>
            </p:grpSpPr>
            <p:pic>
              <p:nvPicPr>
                <p:cNvPr id="480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80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80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80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80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813" name="Group"/>
            <p:cNvGrpSpPr/>
            <p:nvPr/>
          </p:nvGrpSpPr>
          <p:grpSpPr>
            <a:xfrm flipH="1">
              <a:off x="0" y="5414431"/>
              <a:ext cx="1270000" cy="1270001"/>
              <a:chOff x="0" y="0"/>
              <a:chExt cx="1270000" cy="1270000"/>
            </a:xfrm>
          </p:grpSpPr>
          <p:sp>
            <p:nvSpPr>
              <p:cNvPr id="48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12" name="Group"/>
              <p:cNvGrpSpPr/>
              <p:nvPr/>
            </p:nvGrpSpPr>
            <p:grpSpPr>
              <a:xfrm>
                <a:off x="47625" y="45767"/>
                <a:ext cx="1174751" cy="1178466"/>
                <a:chOff x="0" y="0"/>
                <a:chExt cx="1174750" cy="1178465"/>
              </a:xfrm>
            </p:grpSpPr>
            <p:pic>
              <p:nvPicPr>
                <p:cNvPr id="480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80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81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81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822" name="Group"/>
            <p:cNvGrpSpPr/>
            <p:nvPr/>
          </p:nvGrpSpPr>
          <p:grpSpPr>
            <a:xfrm flipH="1">
              <a:off x="0" y="2713565"/>
              <a:ext cx="1270000" cy="1270001"/>
              <a:chOff x="0" y="0"/>
              <a:chExt cx="1270000" cy="1270000"/>
            </a:xfrm>
          </p:grpSpPr>
          <p:sp>
            <p:nvSpPr>
              <p:cNvPr id="48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21" name="Group"/>
              <p:cNvGrpSpPr/>
              <p:nvPr/>
            </p:nvGrpSpPr>
            <p:grpSpPr>
              <a:xfrm>
                <a:off x="63500" y="30985"/>
                <a:ext cx="1111251" cy="1217225"/>
                <a:chOff x="0" y="0"/>
                <a:chExt cx="1111250" cy="1217223"/>
              </a:xfrm>
            </p:grpSpPr>
            <p:pic>
              <p:nvPicPr>
                <p:cNvPr id="481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81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81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81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81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82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844" name="Group"/>
          <p:cNvGrpSpPr/>
          <p:nvPr/>
        </p:nvGrpSpPr>
        <p:grpSpPr>
          <a:xfrm>
            <a:off x="1426881" y="1951358"/>
            <a:ext cx="2321634" cy="3185812"/>
            <a:chOff x="0" y="0"/>
            <a:chExt cx="2321632" cy="3185811"/>
          </a:xfrm>
        </p:grpSpPr>
        <p:pic>
          <p:nvPicPr>
            <p:cNvPr id="4824"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4825"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4826"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4827"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4828"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4829"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4830"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4831"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4832"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4833"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4834"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4835"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4836"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4837"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4838"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4839"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4840"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4841"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4842"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4843"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4855" name="Group"/>
          <p:cNvGrpSpPr/>
          <p:nvPr/>
        </p:nvGrpSpPr>
        <p:grpSpPr>
          <a:xfrm>
            <a:off x="9342863" y="3595195"/>
            <a:ext cx="788538" cy="2540481"/>
            <a:chOff x="0" y="0"/>
            <a:chExt cx="788537" cy="2540480"/>
          </a:xfrm>
        </p:grpSpPr>
        <p:pic>
          <p:nvPicPr>
            <p:cNvPr id="4845" name="Image" descr="Image"/>
            <p:cNvPicPr>
              <a:picLocks noChangeAspect="1"/>
            </p:cNvPicPr>
            <p:nvPr/>
          </p:nvPicPr>
          <p:blipFill>
            <a:blip r:embed="rId25">
              <a:extLst/>
            </a:blip>
            <a:stretch>
              <a:fillRect/>
            </a:stretch>
          </p:blipFill>
          <p:spPr>
            <a:xfrm>
              <a:off x="24686" y="1072071"/>
              <a:ext cx="329907" cy="471295"/>
            </a:xfrm>
            <a:prstGeom prst="rect">
              <a:avLst/>
            </a:prstGeom>
            <a:ln w="12700" cap="flat">
              <a:noFill/>
              <a:miter lim="400000"/>
            </a:ln>
            <a:effectLst/>
          </p:spPr>
        </p:pic>
        <p:pic>
          <p:nvPicPr>
            <p:cNvPr id="4846" name="Image" descr="Image"/>
            <p:cNvPicPr>
              <a:picLocks noChangeAspect="1"/>
            </p:cNvPicPr>
            <p:nvPr/>
          </p:nvPicPr>
          <p:blipFill>
            <a:blip r:embed="rId21">
              <a:extLst/>
            </a:blip>
            <a:stretch>
              <a:fillRect/>
            </a:stretch>
          </p:blipFill>
          <p:spPr>
            <a:xfrm>
              <a:off x="0" y="22729"/>
              <a:ext cx="379279" cy="501190"/>
            </a:xfrm>
            <a:prstGeom prst="rect">
              <a:avLst/>
            </a:prstGeom>
            <a:ln w="12700" cap="flat">
              <a:noFill/>
              <a:miter lim="400000"/>
            </a:ln>
            <a:effectLst/>
          </p:spPr>
        </p:pic>
        <p:pic>
          <p:nvPicPr>
            <p:cNvPr id="4847"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4848"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4849"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4850"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4851"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4852"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4853"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4854"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5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86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86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4907" name="Group"/>
          <p:cNvGrpSpPr/>
          <p:nvPr/>
        </p:nvGrpSpPr>
        <p:grpSpPr>
          <a:xfrm>
            <a:off x="143751" y="171451"/>
            <a:ext cx="1270001" cy="9410697"/>
            <a:chOff x="0" y="0"/>
            <a:chExt cx="1270000" cy="9410696"/>
          </a:xfrm>
        </p:grpSpPr>
        <p:grpSp>
          <p:nvGrpSpPr>
            <p:cNvPr id="4866" name="Group"/>
            <p:cNvGrpSpPr/>
            <p:nvPr/>
          </p:nvGrpSpPr>
          <p:grpSpPr>
            <a:xfrm flipH="1">
              <a:off x="0" y="0"/>
              <a:ext cx="1270000" cy="1270000"/>
              <a:chOff x="0" y="0"/>
              <a:chExt cx="1270000" cy="1270000"/>
            </a:xfrm>
          </p:grpSpPr>
          <p:sp>
            <p:nvSpPr>
              <p:cNvPr id="48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65" name="Group"/>
              <p:cNvGrpSpPr/>
              <p:nvPr/>
            </p:nvGrpSpPr>
            <p:grpSpPr>
              <a:xfrm>
                <a:off x="46001" y="46001"/>
                <a:ext cx="1177998" cy="1177998"/>
                <a:chOff x="0" y="0"/>
                <a:chExt cx="1177997" cy="1177997"/>
              </a:xfrm>
            </p:grpSpPr>
            <p:pic>
              <p:nvPicPr>
                <p:cNvPr id="486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86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869" name="Group"/>
            <p:cNvGrpSpPr/>
            <p:nvPr/>
          </p:nvGrpSpPr>
          <p:grpSpPr>
            <a:xfrm flipH="1">
              <a:off x="0" y="6776780"/>
              <a:ext cx="1270000" cy="1270001"/>
              <a:chOff x="0" y="0"/>
              <a:chExt cx="1270000" cy="1270000"/>
            </a:xfrm>
          </p:grpSpPr>
          <p:sp>
            <p:nvSpPr>
              <p:cNvPr id="48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86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872" name="Group"/>
            <p:cNvGrpSpPr/>
            <p:nvPr/>
          </p:nvGrpSpPr>
          <p:grpSpPr>
            <a:xfrm flipH="1">
              <a:off x="0" y="8140696"/>
              <a:ext cx="1270000" cy="1270001"/>
              <a:chOff x="0" y="0"/>
              <a:chExt cx="1270000" cy="1270000"/>
            </a:xfrm>
          </p:grpSpPr>
          <p:sp>
            <p:nvSpPr>
              <p:cNvPr id="48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87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882" name="Group"/>
            <p:cNvGrpSpPr/>
            <p:nvPr/>
          </p:nvGrpSpPr>
          <p:grpSpPr>
            <a:xfrm flipH="1">
              <a:off x="0" y="1356782"/>
              <a:ext cx="1270000" cy="1270001"/>
              <a:chOff x="0" y="0"/>
              <a:chExt cx="1270000" cy="1270000"/>
            </a:xfrm>
          </p:grpSpPr>
          <p:sp>
            <p:nvSpPr>
              <p:cNvPr id="48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81" name="Group"/>
              <p:cNvGrpSpPr/>
              <p:nvPr/>
            </p:nvGrpSpPr>
            <p:grpSpPr>
              <a:xfrm flipH="1">
                <a:off x="47625" y="56900"/>
                <a:ext cx="1174751" cy="1156200"/>
                <a:chOff x="0" y="0"/>
                <a:chExt cx="1174749" cy="1156199"/>
              </a:xfrm>
            </p:grpSpPr>
            <p:pic>
              <p:nvPicPr>
                <p:cNvPr id="487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87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87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87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87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87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88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890" name="Group"/>
            <p:cNvGrpSpPr/>
            <p:nvPr/>
          </p:nvGrpSpPr>
          <p:grpSpPr>
            <a:xfrm flipH="1">
              <a:off x="0" y="4057648"/>
              <a:ext cx="1270000" cy="1270001"/>
              <a:chOff x="0" y="0"/>
              <a:chExt cx="1270000" cy="1270000"/>
            </a:xfrm>
          </p:grpSpPr>
          <p:sp>
            <p:nvSpPr>
              <p:cNvPr id="48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89" name="Group"/>
              <p:cNvGrpSpPr/>
              <p:nvPr/>
            </p:nvGrpSpPr>
            <p:grpSpPr>
              <a:xfrm>
                <a:off x="47624" y="74251"/>
                <a:ext cx="1174751" cy="1129000"/>
                <a:chOff x="0" y="0"/>
                <a:chExt cx="1174749" cy="1128998"/>
              </a:xfrm>
            </p:grpSpPr>
            <p:pic>
              <p:nvPicPr>
                <p:cNvPr id="488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88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88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88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88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897" name="Group"/>
            <p:cNvGrpSpPr/>
            <p:nvPr/>
          </p:nvGrpSpPr>
          <p:grpSpPr>
            <a:xfrm flipH="1">
              <a:off x="0" y="5414431"/>
              <a:ext cx="1270000" cy="1270001"/>
              <a:chOff x="0" y="0"/>
              <a:chExt cx="1270000" cy="1270000"/>
            </a:xfrm>
          </p:grpSpPr>
          <p:sp>
            <p:nvSpPr>
              <p:cNvPr id="48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896" name="Group"/>
              <p:cNvGrpSpPr/>
              <p:nvPr/>
            </p:nvGrpSpPr>
            <p:grpSpPr>
              <a:xfrm>
                <a:off x="47625" y="45767"/>
                <a:ext cx="1174751" cy="1178466"/>
                <a:chOff x="0" y="0"/>
                <a:chExt cx="1174750" cy="1178465"/>
              </a:xfrm>
            </p:grpSpPr>
            <p:pic>
              <p:nvPicPr>
                <p:cNvPr id="489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89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89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89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906" name="Group"/>
            <p:cNvGrpSpPr/>
            <p:nvPr/>
          </p:nvGrpSpPr>
          <p:grpSpPr>
            <a:xfrm flipH="1">
              <a:off x="0" y="2713565"/>
              <a:ext cx="1270000" cy="1270001"/>
              <a:chOff x="0" y="0"/>
              <a:chExt cx="1270000" cy="1270000"/>
            </a:xfrm>
          </p:grpSpPr>
          <p:sp>
            <p:nvSpPr>
              <p:cNvPr id="489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05" name="Group"/>
              <p:cNvGrpSpPr/>
              <p:nvPr/>
            </p:nvGrpSpPr>
            <p:grpSpPr>
              <a:xfrm>
                <a:off x="63500" y="30985"/>
                <a:ext cx="1111251" cy="1217225"/>
                <a:chOff x="0" y="0"/>
                <a:chExt cx="1111250" cy="1217223"/>
              </a:xfrm>
            </p:grpSpPr>
            <p:pic>
              <p:nvPicPr>
                <p:cNvPr id="489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90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90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90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90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90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953" name="Group"/>
          <p:cNvGrpSpPr/>
          <p:nvPr/>
        </p:nvGrpSpPr>
        <p:grpSpPr>
          <a:xfrm>
            <a:off x="11578348" y="171451"/>
            <a:ext cx="1270001" cy="9410698"/>
            <a:chOff x="0" y="0"/>
            <a:chExt cx="1270000" cy="9410696"/>
          </a:xfrm>
        </p:grpSpPr>
        <p:grpSp>
          <p:nvGrpSpPr>
            <p:cNvPr id="4912" name="Group"/>
            <p:cNvGrpSpPr/>
            <p:nvPr/>
          </p:nvGrpSpPr>
          <p:grpSpPr>
            <a:xfrm flipH="1">
              <a:off x="0" y="0"/>
              <a:ext cx="1270000" cy="1270000"/>
              <a:chOff x="0" y="0"/>
              <a:chExt cx="1270000" cy="1270000"/>
            </a:xfrm>
          </p:grpSpPr>
          <p:sp>
            <p:nvSpPr>
              <p:cNvPr id="49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11" name="Group"/>
              <p:cNvGrpSpPr/>
              <p:nvPr/>
            </p:nvGrpSpPr>
            <p:grpSpPr>
              <a:xfrm>
                <a:off x="46001" y="46001"/>
                <a:ext cx="1177998" cy="1177998"/>
                <a:chOff x="0" y="0"/>
                <a:chExt cx="1177997" cy="1177997"/>
              </a:xfrm>
            </p:grpSpPr>
            <p:pic>
              <p:nvPicPr>
                <p:cNvPr id="490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91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915" name="Group"/>
            <p:cNvGrpSpPr/>
            <p:nvPr/>
          </p:nvGrpSpPr>
          <p:grpSpPr>
            <a:xfrm flipH="1">
              <a:off x="0" y="6776780"/>
              <a:ext cx="1270000" cy="1270001"/>
              <a:chOff x="0" y="0"/>
              <a:chExt cx="1270000" cy="1270000"/>
            </a:xfrm>
          </p:grpSpPr>
          <p:sp>
            <p:nvSpPr>
              <p:cNvPr id="49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91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4918" name="Group"/>
            <p:cNvGrpSpPr/>
            <p:nvPr/>
          </p:nvGrpSpPr>
          <p:grpSpPr>
            <a:xfrm flipH="1">
              <a:off x="0" y="8140696"/>
              <a:ext cx="1270000" cy="1270001"/>
              <a:chOff x="0" y="0"/>
              <a:chExt cx="1270000" cy="1270000"/>
            </a:xfrm>
          </p:grpSpPr>
          <p:sp>
            <p:nvSpPr>
              <p:cNvPr id="49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91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4928" name="Group"/>
            <p:cNvGrpSpPr/>
            <p:nvPr/>
          </p:nvGrpSpPr>
          <p:grpSpPr>
            <a:xfrm flipH="1">
              <a:off x="0" y="1356782"/>
              <a:ext cx="1270000" cy="1270001"/>
              <a:chOff x="0" y="0"/>
              <a:chExt cx="1270000" cy="1270000"/>
            </a:xfrm>
          </p:grpSpPr>
          <p:sp>
            <p:nvSpPr>
              <p:cNvPr id="49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27" name="Group"/>
              <p:cNvGrpSpPr/>
              <p:nvPr/>
            </p:nvGrpSpPr>
            <p:grpSpPr>
              <a:xfrm flipH="1">
                <a:off x="47625" y="56900"/>
                <a:ext cx="1174751" cy="1156200"/>
                <a:chOff x="0" y="0"/>
                <a:chExt cx="1174749" cy="1156199"/>
              </a:xfrm>
            </p:grpSpPr>
            <p:pic>
              <p:nvPicPr>
                <p:cNvPr id="492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492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492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492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492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492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492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4936" name="Group"/>
            <p:cNvGrpSpPr/>
            <p:nvPr/>
          </p:nvGrpSpPr>
          <p:grpSpPr>
            <a:xfrm flipH="1">
              <a:off x="0" y="4057648"/>
              <a:ext cx="1270000" cy="1270001"/>
              <a:chOff x="0" y="0"/>
              <a:chExt cx="1270000" cy="1270000"/>
            </a:xfrm>
          </p:grpSpPr>
          <p:sp>
            <p:nvSpPr>
              <p:cNvPr id="49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35" name="Group"/>
              <p:cNvGrpSpPr/>
              <p:nvPr/>
            </p:nvGrpSpPr>
            <p:grpSpPr>
              <a:xfrm>
                <a:off x="47624" y="74251"/>
                <a:ext cx="1174751" cy="1129000"/>
                <a:chOff x="0" y="0"/>
                <a:chExt cx="1174749" cy="1128998"/>
              </a:xfrm>
            </p:grpSpPr>
            <p:pic>
              <p:nvPicPr>
                <p:cNvPr id="493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493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493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493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493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4943" name="Group"/>
            <p:cNvGrpSpPr/>
            <p:nvPr/>
          </p:nvGrpSpPr>
          <p:grpSpPr>
            <a:xfrm flipH="1">
              <a:off x="0" y="5414431"/>
              <a:ext cx="1270000" cy="1270001"/>
              <a:chOff x="0" y="0"/>
              <a:chExt cx="1270000" cy="1270000"/>
            </a:xfrm>
          </p:grpSpPr>
          <p:sp>
            <p:nvSpPr>
              <p:cNvPr id="49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42" name="Group"/>
              <p:cNvGrpSpPr/>
              <p:nvPr/>
            </p:nvGrpSpPr>
            <p:grpSpPr>
              <a:xfrm>
                <a:off x="47625" y="45767"/>
                <a:ext cx="1174751" cy="1178466"/>
                <a:chOff x="0" y="0"/>
                <a:chExt cx="1174750" cy="1178465"/>
              </a:xfrm>
            </p:grpSpPr>
            <p:pic>
              <p:nvPicPr>
                <p:cNvPr id="493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493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494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494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4952" name="Group"/>
            <p:cNvGrpSpPr/>
            <p:nvPr/>
          </p:nvGrpSpPr>
          <p:grpSpPr>
            <a:xfrm flipH="1">
              <a:off x="0" y="2713565"/>
              <a:ext cx="1270000" cy="1270001"/>
              <a:chOff x="0" y="0"/>
              <a:chExt cx="1270000" cy="1270000"/>
            </a:xfrm>
          </p:grpSpPr>
          <p:sp>
            <p:nvSpPr>
              <p:cNvPr id="494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51" name="Group"/>
              <p:cNvGrpSpPr/>
              <p:nvPr/>
            </p:nvGrpSpPr>
            <p:grpSpPr>
              <a:xfrm>
                <a:off x="63500" y="30985"/>
                <a:ext cx="1111251" cy="1217225"/>
                <a:chOff x="0" y="0"/>
                <a:chExt cx="1111250" cy="1217223"/>
              </a:xfrm>
            </p:grpSpPr>
            <p:pic>
              <p:nvPicPr>
                <p:cNvPr id="494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494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494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494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494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495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4974" name="Group"/>
          <p:cNvGrpSpPr/>
          <p:nvPr/>
        </p:nvGrpSpPr>
        <p:grpSpPr>
          <a:xfrm>
            <a:off x="1426881" y="1951358"/>
            <a:ext cx="2321634" cy="3185812"/>
            <a:chOff x="0" y="0"/>
            <a:chExt cx="2321632" cy="3185811"/>
          </a:xfrm>
        </p:grpSpPr>
        <p:pic>
          <p:nvPicPr>
            <p:cNvPr id="4954"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4955"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4956"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4957"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4958"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4959"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4960"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4961"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4962"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4963"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4964"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4965"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4966"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4967"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4968"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4969"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4970"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4971"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4972"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4973"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4985" name="Group"/>
          <p:cNvGrpSpPr/>
          <p:nvPr/>
        </p:nvGrpSpPr>
        <p:grpSpPr>
          <a:xfrm>
            <a:off x="10662664" y="571689"/>
            <a:ext cx="826532" cy="8620785"/>
            <a:chOff x="0" y="0"/>
            <a:chExt cx="826530" cy="8620783"/>
          </a:xfrm>
        </p:grpSpPr>
        <p:pic>
          <p:nvPicPr>
            <p:cNvPr id="4975"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4976"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4977"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4978"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4979"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4980"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4981"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4982"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4983"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4984"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8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499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99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037" name="Group"/>
          <p:cNvGrpSpPr/>
          <p:nvPr/>
        </p:nvGrpSpPr>
        <p:grpSpPr>
          <a:xfrm>
            <a:off x="143751" y="171451"/>
            <a:ext cx="1270001" cy="9410697"/>
            <a:chOff x="0" y="0"/>
            <a:chExt cx="1270000" cy="9410696"/>
          </a:xfrm>
        </p:grpSpPr>
        <p:grpSp>
          <p:nvGrpSpPr>
            <p:cNvPr id="4996" name="Group"/>
            <p:cNvGrpSpPr/>
            <p:nvPr/>
          </p:nvGrpSpPr>
          <p:grpSpPr>
            <a:xfrm flipH="1">
              <a:off x="0" y="0"/>
              <a:ext cx="1270000" cy="1270000"/>
              <a:chOff x="0" y="0"/>
              <a:chExt cx="1270000" cy="1270000"/>
            </a:xfrm>
          </p:grpSpPr>
          <p:sp>
            <p:nvSpPr>
              <p:cNvPr id="49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4995" name="Group"/>
              <p:cNvGrpSpPr/>
              <p:nvPr/>
            </p:nvGrpSpPr>
            <p:grpSpPr>
              <a:xfrm>
                <a:off x="46001" y="46001"/>
                <a:ext cx="1177998" cy="1177998"/>
                <a:chOff x="0" y="0"/>
                <a:chExt cx="1177997" cy="1177997"/>
              </a:xfrm>
            </p:grpSpPr>
            <p:pic>
              <p:nvPicPr>
                <p:cNvPr id="499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499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4999" name="Group"/>
            <p:cNvGrpSpPr/>
            <p:nvPr/>
          </p:nvGrpSpPr>
          <p:grpSpPr>
            <a:xfrm flipH="1">
              <a:off x="0" y="6776780"/>
              <a:ext cx="1270000" cy="1270001"/>
              <a:chOff x="0" y="0"/>
              <a:chExt cx="1270000" cy="1270000"/>
            </a:xfrm>
          </p:grpSpPr>
          <p:sp>
            <p:nvSpPr>
              <p:cNvPr id="49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499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002" name="Group"/>
            <p:cNvGrpSpPr/>
            <p:nvPr/>
          </p:nvGrpSpPr>
          <p:grpSpPr>
            <a:xfrm flipH="1">
              <a:off x="0" y="8140696"/>
              <a:ext cx="1270000" cy="1270001"/>
              <a:chOff x="0" y="0"/>
              <a:chExt cx="1270000" cy="1270000"/>
            </a:xfrm>
          </p:grpSpPr>
          <p:sp>
            <p:nvSpPr>
              <p:cNvPr id="50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00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012" name="Group"/>
            <p:cNvGrpSpPr/>
            <p:nvPr/>
          </p:nvGrpSpPr>
          <p:grpSpPr>
            <a:xfrm flipH="1">
              <a:off x="0" y="1356782"/>
              <a:ext cx="1270000" cy="1270001"/>
              <a:chOff x="0" y="0"/>
              <a:chExt cx="1270000" cy="1270000"/>
            </a:xfrm>
          </p:grpSpPr>
          <p:sp>
            <p:nvSpPr>
              <p:cNvPr id="50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11" name="Group"/>
              <p:cNvGrpSpPr/>
              <p:nvPr/>
            </p:nvGrpSpPr>
            <p:grpSpPr>
              <a:xfrm flipH="1">
                <a:off x="47625" y="56900"/>
                <a:ext cx="1174751" cy="1156200"/>
                <a:chOff x="0" y="0"/>
                <a:chExt cx="1174749" cy="1156199"/>
              </a:xfrm>
            </p:grpSpPr>
            <p:pic>
              <p:nvPicPr>
                <p:cNvPr id="500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00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00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00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00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00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01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020" name="Group"/>
            <p:cNvGrpSpPr/>
            <p:nvPr/>
          </p:nvGrpSpPr>
          <p:grpSpPr>
            <a:xfrm flipH="1">
              <a:off x="0" y="4057648"/>
              <a:ext cx="1270000" cy="1270001"/>
              <a:chOff x="0" y="0"/>
              <a:chExt cx="1270000" cy="1270000"/>
            </a:xfrm>
          </p:grpSpPr>
          <p:sp>
            <p:nvSpPr>
              <p:cNvPr id="50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19" name="Group"/>
              <p:cNvGrpSpPr/>
              <p:nvPr/>
            </p:nvGrpSpPr>
            <p:grpSpPr>
              <a:xfrm>
                <a:off x="47624" y="74251"/>
                <a:ext cx="1174751" cy="1129000"/>
                <a:chOff x="0" y="0"/>
                <a:chExt cx="1174749" cy="1128998"/>
              </a:xfrm>
            </p:grpSpPr>
            <p:pic>
              <p:nvPicPr>
                <p:cNvPr id="501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01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01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01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01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027" name="Group"/>
            <p:cNvGrpSpPr/>
            <p:nvPr/>
          </p:nvGrpSpPr>
          <p:grpSpPr>
            <a:xfrm flipH="1">
              <a:off x="0" y="5414431"/>
              <a:ext cx="1270000" cy="1270001"/>
              <a:chOff x="0" y="0"/>
              <a:chExt cx="1270000" cy="1270000"/>
            </a:xfrm>
          </p:grpSpPr>
          <p:sp>
            <p:nvSpPr>
              <p:cNvPr id="50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26" name="Group"/>
              <p:cNvGrpSpPr/>
              <p:nvPr/>
            </p:nvGrpSpPr>
            <p:grpSpPr>
              <a:xfrm>
                <a:off x="47625" y="45767"/>
                <a:ext cx="1174751" cy="1178466"/>
                <a:chOff x="0" y="0"/>
                <a:chExt cx="1174750" cy="1178465"/>
              </a:xfrm>
            </p:grpSpPr>
            <p:pic>
              <p:nvPicPr>
                <p:cNvPr id="502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02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02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02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036" name="Group"/>
            <p:cNvGrpSpPr/>
            <p:nvPr/>
          </p:nvGrpSpPr>
          <p:grpSpPr>
            <a:xfrm flipH="1">
              <a:off x="0" y="2713565"/>
              <a:ext cx="1270000" cy="1270001"/>
              <a:chOff x="0" y="0"/>
              <a:chExt cx="1270000" cy="1270000"/>
            </a:xfrm>
          </p:grpSpPr>
          <p:sp>
            <p:nvSpPr>
              <p:cNvPr id="50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35" name="Group"/>
              <p:cNvGrpSpPr/>
              <p:nvPr/>
            </p:nvGrpSpPr>
            <p:grpSpPr>
              <a:xfrm>
                <a:off x="63500" y="30985"/>
                <a:ext cx="1111251" cy="1217225"/>
                <a:chOff x="0" y="0"/>
                <a:chExt cx="1111250" cy="1217223"/>
              </a:xfrm>
            </p:grpSpPr>
            <p:pic>
              <p:nvPicPr>
                <p:cNvPr id="502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03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03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03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03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03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083" name="Group"/>
          <p:cNvGrpSpPr/>
          <p:nvPr/>
        </p:nvGrpSpPr>
        <p:grpSpPr>
          <a:xfrm>
            <a:off x="11578348" y="171451"/>
            <a:ext cx="1270001" cy="9410698"/>
            <a:chOff x="0" y="0"/>
            <a:chExt cx="1270000" cy="9410696"/>
          </a:xfrm>
        </p:grpSpPr>
        <p:grpSp>
          <p:nvGrpSpPr>
            <p:cNvPr id="5042" name="Group"/>
            <p:cNvGrpSpPr/>
            <p:nvPr/>
          </p:nvGrpSpPr>
          <p:grpSpPr>
            <a:xfrm flipH="1">
              <a:off x="0" y="0"/>
              <a:ext cx="1270000" cy="1270000"/>
              <a:chOff x="0" y="0"/>
              <a:chExt cx="1270000" cy="1270000"/>
            </a:xfrm>
          </p:grpSpPr>
          <p:sp>
            <p:nvSpPr>
              <p:cNvPr id="50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41" name="Group"/>
              <p:cNvGrpSpPr/>
              <p:nvPr/>
            </p:nvGrpSpPr>
            <p:grpSpPr>
              <a:xfrm>
                <a:off x="46001" y="46001"/>
                <a:ext cx="1177998" cy="1177998"/>
                <a:chOff x="0" y="0"/>
                <a:chExt cx="1177997" cy="1177997"/>
              </a:xfrm>
            </p:grpSpPr>
            <p:pic>
              <p:nvPicPr>
                <p:cNvPr id="503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04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045" name="Group"/>
            <p:cNvGrpSpPr/>
            <p:nvPr/>
          </p:nvGrpSpPr>
          <p:grpSpPr>
            <a:xfrm flipH="1">
              <a:off x="0" y="6776780"/>
              <a:ext cx="1270000" cy="1270001"/>
              <a:chOff x="0" y="0"/>
              <a:chExt cx="1270000" cy="1270000"/>
            </a:xfrm>
          </p:grpSpPr>
          <p:sp>
            <p:nvSpPr>
              <p:cNvPr id="50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04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048" name="Group"/>
            <p:cNvGrpSpPr/>
            <p:nvPr/>
          </p:nvGrpSpPr>
          <p:grpSpPr>
            <a:xfrm flipH="1">
              <a:off x="0" y="8140696"/>
              <a:ext cx="1270000" cy="1270001"/>
              <a:chOff x="0" y="0"/>
              <a:chExt cx="1270000" cy="1270000"/>
            </a:xfrm>
          </p:grpSpPr>
          <p:sp>
            <p:nvSpPr>
              <p:cNvPr id="50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04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058" name="Group"/>
            <p:cNvGrpSpPr/>
            <p:nvPr/>
          </p:nvGrpSpPr>
          <p:grpSpPr>
            <a:xfrm flipH="1">
              <a:off x="0" y="1356782"/>
              <a:ext cx="1270000" cy="1270001"/>
              <a:chOff x="0" y="0"/>
              <a:chExt cx="1270000" cy="1270000"/>
            </a:xfrm>
          </p:grpSpPr>
          <p:sp>
            <p:nvSpPr>
              <p:cNvPr id="50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57" name="Group"/>
              <p:cNvGrpSpPr/>
              <p:nvPr/>
            </p:nvGrpSpPr>
            <p:grpSpPr>
              <a:xfrm flipH="1">
                <a:off x="47625" y="56900"/>
                <a:ext cx="1174751" cy="1156200"/>
                <a:chOff x="0" y="0"/>
                <a:chExt cx="1174749" cy="1156199"/>
              </a:xfrm>
            </p:grpSpPr>
            <p:pic>
              <p:nvPicPr>
                <p:cNvPr id="505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05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05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05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05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05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05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066" name="Group"/>
            <p:cNvGrpSpPr/>
            <p:nvPr/>
          </p:nvGrpSpPr>
          <p:grpSpPr>
            <a:xfrm flipH="1">
              <a:off x="0" y="4057648"/>
              <a:ext cx="1270000" cy="1270001"/>
              <a:chOff x="0" y="0"/>
              <a:chExt cx="1270000" cy="1270000"/>
            </a:xfrm>
          </p:grpSpPr>
          <p:sp>
            <p:nvSpPr>
              <p:cNvPr id="50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65" name="Group"/>
              <p:cNvGrpSpPr/>
              <p:nvPr/>
            </p:nvGrpSpPr>
            <p:grpSpPr>
              <a:xfrm>
                <a:off x="47624" y="74251"/>
                <a:ext cx="1174751" cy="1129000"/>
                <a:chOff x="0" y="0"/>
                <a:chExt cx="1174749" cy="1128998"/>
              </a:xfrm>
            </p:grpSpPr>
            <p:pic>
              <p:nvPicPr>
                <p:cNvPr id="506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06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06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06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06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073" name="Group"/>
            <p:cNvGrpSpPr/>
            <p:nvPr/>
          </p:nvGrpSpPr>
          <p:grpSpPr>
            <a:xfrm flipH="1">
              <a:off x="0" y="5414431"/>
              <a:ext cx="1270000" cy="1270001"/>
              <a:chOff x="0" y="0"/>
              <a:chExt cx="1270000" cy="1270000"/>
            </a:xfrm>
          </p:grpSpPr>
          <p:sp>
            <p:nvSpPr>
              <p:cNvPr id="50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72" name="Group"/>
              <p:cNvGrpSpPr/>
              <p:nvPr/>
            </p:nvGrpSpPr>
            <p:grpSpPr>
              <a:xfrm>
                <a:off x="47625" y="45767"/>
                <a:ext cx="1174751" cy="1178466"/>
                <a:chOff x="0" y="0"/>
                <a:chExt cx="1174750" cy="1178465"/>
              </a:xfrm>
            </p:grpSpPr>
            <p:pic>
              <p:nvPicPr>
                <p:cNvPr id="506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06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07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07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082" name="Group"/>
            <p:cNvGrpSpPr/>
            <p:nvPr/>
          </p:nvGrpSpPr>
          <p:grpSpPr>
            <a:xfrm flipH="1">
              <a:off x="0" y="2713565"/>
              <a:ext cx="1270000" cy="1270001"/>
              <a:chOff x="0" y="0"/>
              <a:chExt cx="1270000" cy="1270000"/>
            </a:xfrm>
          </p:grpSpPr>
          <p:sp>
            <p:nvSpPr>
              <p:cNvPr id="50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081" name="Group"/>
              <p:cNvGrpSpPr/>
              <p:nvPr/>
            </p:nvGrpSpPr>
            <p:grpSpPr>
              <a:xfrm>
                <a:off x="63500" y="30985"/>
                <a:ext cx="1111251" cy="1217225"/>
                <a:chOff x="0" y="0"/>
                <a:chExt cx="1111250" cy="1217223"/>
              </a:xfrm>
            </p:grpSpPr>
            <p:pic>
              <p:nvPicPr>
                <p:cNvPr id="507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07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07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07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07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08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104" name="Group"/>
          <p:cNvGrpSpPr/>
          <p:nvPr/>
        </p:nvGrpSpPr>
        <p:grpSpPr>
          <a:xfrm>
            <a:off x="1426881" y="1951358"/>
            <a:ext cx="2321634" cy="3185812"/>
            <a:chOff x="0" y="0"/>
            <a:chExt cx="2321632" cy="3185811"/>
          </a:xfrm>
        </p:grpSpPr>
        <p:pic>
          <p:nvPicPr>
            <p:cNvPr id="5084"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5085"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5086"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5087"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5088"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5089"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5090"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5091"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5092"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5093"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5094"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5095"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5096"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5097"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5098"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5099"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5100"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5101"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5102"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5103"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5115" name="Group"/>
          <p:cNvGrpSpPr/>
          <p:nvPr/>
        </p:nvGrpSpPr>
        <p:grpSpPr>
          <a:xfrm>
            <a:off x="10662664" y="571689"/>
            <a:ext cx="826532" cy="8620785"/>
            <a:chOff x="0" y="0"/>
            <a:chExt cx="826530" cy="8620783"/>
          </a:xfrm>
        </p:grpSpPr>
        <p:pic>
          <p:nvPicPr>
            <p:cNvPr id="5105"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5106"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5107"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5108"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5109"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5110"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5111"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5112"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5113"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5114"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grpSp>
        <p:nvGrpSpPr>
          <p:cNvPr id="5123" name="Group"/>
          <p:cNvGrpSpPr/>
          <p:nvPr/>
        </p:nvGrpSpPr>
        <p:grpSpPr>
          <a:xfrm>
            <a:off x="3059098" y="8276496"/>
            <a:ext cx="6873904" cy="1268318"/>
            <a:chOff x="0" y="0"/>
            <a:chExt cx="6873902" cy="1268316"/>
          </a:xfrm>
        </p:grpSpPr>
        <p:pic>
          <p:nvPicPr>
            <p:cNvPr id="5116" name="Image" descr="Image"/>
            <p:cNvPicPr>
              <a:picLocks noChangeAspect="1"/>
            </p:cNvPicPr>
            <p:nvPr/>
          </p:nvPicPr>
          <p:blipFill>
            <a:blip r:embed="rId35">
              <a:extLst/>
            </a:blip>
            <a:stretch>
              <a:fillRect/>
            </a:stretch>
          </p:blipFill>
          <p:spPr>
            <a:xfrm flipH="1">
              <a:off x="2301773" y="319473"/>
              <a:ext cx="630479" cy="635822"/>
            </a:xfrm>
            <a:prstGeom prst="rect">
              <a:avLst/>
            </a:prstGeom>
            <a:ln w="12700" cap="flat">
              <a:noFill/>
              <a:miter lim="400000"/>
            </a:ln>
            <a:effectLst/>
          </p:spPr>
        </p:pic>
        <p:pic>
          <p:nvPicPr>
            <p:cNvPr id="5117" name="Image" descr="Image"/>
            <p:cNvPicPr>
              <a:picLocks noChangeAspect="1"/>
            </p:cNvPicPr>
            <p:nvPr/>
          </p:nvPicPr>
          <p:blipFill>
            <a:blip r:embed="rId36">
              <a:extLst/>
            </a:blip>
            <a:stretch>
              <a:fillRect/>
            </a:stretch>
          </p:blipFill>
          <p:spPr>
            <a:xfrm flipH="1">
              <a:off x="1307743" y="166813"/>
              <a:ext cx="941142" cy="941142"/>
            </a:xfrm>
            <a:prstGeom prst="rect">
              <a:avLst/>
            </a:prstGeom>
            <a:ln w="12700" cap="flat">
              <a:noFill/>
              <a:miter lim="400000"/>
            </a:ln>
            <a:effectLst/>
          </p:spPr>
        </p:pic>
        <p:pic>
          <p:nvPicPr>
            <p:cNvPr id="5118" name="Image" descr="Image"/>
            <p:cNvPicPr>
              <a:picLocks noChangeAspect="1"/>
            </p:cNvPicPr>
            <p:nvPr/>
          </p:nvPicPr>
          <p:blipFill>
            <a:blip r:embed="rId37">
              <a:extLst/>
            </a:blip>
            <a:stretch>
              <a:fillRect/>
            </a:stretch>
          </p:blipFill>
          <p:spPr>
            <a:xfrm flipH="1">
              <a:off x="0" y="6451"/>
              <a:ext cx="1254855" cy="1261866"/>
            </a:xfrm>
            <a:prstGeom prst="rect">
              <a:avLst/>
            </a:prstGeom>
            <a:ln w="12700" cap="flat">
              <a:noFill/>
              <a:miter lim="400000"/>
            </a:ln>
            <a:effectLst/>
          </p:spPr>
        </p:pic>
        <p:pic>
          <p:nvPicPr>
            <p:cNvPr id="5119" name="Image" descr="Image"/>
            <p:cNvPicPr>
              <a:picLocks noChangeAspect="1"/>
            </p:cNvPicPr>
            <p:nvPr/>
          </p:nvPicPr>
          <p:blipFill>
            <a:blip r:embed="rId38">
              <a:extLst/>
            </a:blip>
            <a:stretch>
              <a:fillRect/>
            </a:stretch>
          </p:blipFill>
          <p:spPr>
            <a:xfrm>
              <a:off x="2929825" y="344953"/>
              <a:ext cx="987839" cy="571959"/>
            </a:xfrm>
            <a:prstGeom prst="rect">
              <a:avLst/>
            </a:prstGeom>
            <a:ln w="12700" cap="flat">
              <a:noFill/>
              <a:miter lim="400000"/>
            </a:ln>
            <a:effectLst/>
          </p:spPr>
        </p:pic>
        <p:pic>
          <p:nvPicPr>
            <p:cNvPr id="5120" name="Image" descr="Image"/>
            <p:cNvPicPr>
              <a:picLocks noChangeAspect="1"/>
            </p:cNvPicPr>
            <p:nvPr/>
          </p:nvPicPr>
          <p:blipFill>
            <a:blip r:embed="rId39">
              <a:extLst/>
            </a:blip>
            <a:stretch>
              <a:fillRect/>
            </a:stretch>
          </p:blipFill>
          <p:spPr>
            <a:xfrm flipH="1">
              <a:off x="5619047" y="0"/>
              <a:ext cx="1254856" cy="1261866"/>
            </a:xfrm>
            <a:prstGeom prst="rect">
              <a:avLst/>
            </a:prstGeom>
            <a:ln w="12700" cap="flat">
              <a:noFill/>
              <a:miter lim="400000"/>
            </a:ln>
            <a:effectLst/>
          </p:spPr>
        </p:pic>
        <p:pic>
          <p:nvPicPr>
            <p:cNvPr id="5121" name="Image" descr="Image"/>
            <p:cNvPicPr>
              <a:picLocks noChangeAspect="1"/>
            </p:cNvPicPr>
            <p:nvPr/>
          </p:nvPicPr>
          <p:blipFill>
            <a:blip r:embed="rId40">
              <a:extLst/>
            </a:blip>
            <a:stretch>
              <a:fillRect/>
            </a:stretch>
          </p:blipFill>
          <p:spPr>
            <a:xfrm flipH="1">
              <a:off x="4633634" y="160361"/>
              <a:ext cx="941142" cy="941142"/>
            </a:xfrm>
            <a:prstGeom prst="rect">
              <a:avLst/>
            </a:prstGeom>
            <a:ln w="12700" cap="flat">
              <a:noFill/>
              <a:miter lim="400000"/>
            </a:ln>
            <a:effectLst/>
          </p:spPr>
        </p:pic>
        <p:pic>
          <p:nvPicPr>
            <p:cNvPr id="5122" name="Image" descr="Image"/>
            <p:cNvPicPr>
              <a:picLocks noChangeAspect="1"/>
            </p:cNvPicPr>
            <p:nvPr/>
          </p:nvPicPr>
          <p:blipFill>
            <a:blip r:embed="rId41">
              <a:extLst/>
            </a:blip>
            <a:stretch>
              <a:fillRect/>
            </a:stretch>
          </p:blipFill>
          <p:spPr>
            <a:xfrm flipH="1">
              <a:off x="3961935" y="314560"/>
              <a:ext cx="627429" cy="63274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5127" name="DS_D_S"/>
          <p:cNvSpPr txBox="1"/>
          <p:nvPr>
            <p:ph type="title" idx="4294967295"/>
          </p:nvPr>
        </p:nvSpPr>
        <p:spPr>
          <a:xfrm>
            <a:off x="1270000" y="-3466454"/>
            <a:ext cx="10464800" cy="3302001"/>
          </a:xfrm>
          <a:prstGeom prst="rect">
            <a:avLst/>
          </a:prstGeom>
        </p:spPr>
        <p:txBody>
          <a:bodyPr anchor="b"/>
          <a:lstStyle/>
          <a:p>
            <a:pPr/>
            <a:r>
              <a:t>DS_D_S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2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130" name="Intro: DS_D_S"/>
          <p:cNvSpPr txBox="1"/>
          <p:nvPr>
            <p:ph type="title" idx="4294967295"/>
          </p:nvPr>
        </p:nvSpPr>
        <p:spPr>
          <a:xfrm>
            <a:off x="1270000" y="-3466454"/>
            <a:ext cx="10464800" cy="3302001"/>
          </a:xfrm>
          <a:prstGeom prst="rect">
            <a:avLst/>
          </a:prstGeom>
        </p:spPr>
        <p:txBody>
          <a:bodyPr anchor="b"/>
          <a:lstStyle/>
          <a:p>
            <a:pPr/>
            <a:r>
              <a:t>Intro: DS_D_S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raining_Goat"/>
          <p:cNvSpPr txBox="1"/>
          <p:nvPr>
            <p:ph type="title" idx="4294967295"/>
          </p:nvPr>
        </p:nvSpPr>
        <p:spPr>
          <a:xfrm>
            <a:off x="975868" y="-3518208"/>
            <a:ext cx="10464801" cy="3302001"/>
          </a:xfrm>
          <a:prstGeom prst="rect">
            <a:avLst/>
          </a:prstGeom>
        </p:spPr>
        <p:txBody>
          <a:bodyPr/>
          <a:lstStyle/>
          <a:p>
            <a:pPr/>
            <a:r>
              <a:t>Training_Goat</a:t>
            </a:r>
          </a:p>
        </p:txBody>
      </p:sp>
      <p:pic>
        <p:nvPicPr>
          <p:cNvPr id="163" name="Screen Shot 2020-11-01 at 10.39.50 AM.png" descr="Screen Shot 2020-11-01 at 10.39.50 AM.png"/>
          <p:cNvPicPr>
            <a:picLocks noChangeAspect="1"/>
          </p:cNvPicPr>
          <p:nvPr/>
        </p:nvPicPr>
        <p:blipFill>
          <a:blip r:embed="rId3">
            <a:extLst/>
          </a:blip>
          <a:srcRect l="0" t="0" r="0" b="33507"/>
          <a:stretch>
            <a:fillRect/>
          </a:stretch>
        </p:blipFill>
        <p:spPr>
          <a:xfrm>
            <a:off x="31750" y="26665"/>
            <a:ext cx="12941300" cy="6449969"/>
          </a:xfrm>
          <a:prstGeom prst="rect">
            <a:avLst/>
          </a:prstGeom>
          <a:ln w="12700">
            <a:miter lim="400000"/>
          </a:ln>
        </p:spPr>
      </p:pic>
      <p:pic>
        <p:nvPicPr>
          <p:cNvPr id="164" name="Image" descr="Image"/>
          <p:cNvPicPr>
            <a:picLocks noChangeAspect="1"/>
          </p:cNvPicPr>
          <p:nvPr/>
        </p:nvPicPr>
        <p:blipFill>
          <a:blip r:embed="rId4">
            <a:extLst/>
          </a:blip>
          <a:stretch>
            <a:fillRect/>
          </a:stretch>
        </p:blipFill>
        <p:spPr>
          <a:xfrm>
            <a:off x="5580474" y="7740655"/>
            <a:ext cx="1882507" cy="1089972"/>
          </a:xfrm>
          <a:prstGeom prst="rect">
            <a:avLst/>
          </a:prstGeom>
          <a:ln w="12700">
            <a:miter lim="400000"/>
          </a:ln>
        </p:spPr>
      </p:pic>
      <p:pic>
        <p:nvPicPr>
          <p:cNvPr id="165" name="Image" descr="Image"/>
          <p:cNvPicPr>
            <a:picLocks noChangeAspect="1"/>
          </p:cNvPicPr>
          <p:nvPr/>
        </p:nvPicPr>
        <p:blipFill>
          <a:blip r:embed="rId5">
            <a:extLst/>
          </a:blip>
          <a:stretch>
            <a:fillRect/>
          </a:stretch>
        </p:blipFill>
        <p:spPr>
          <a:xfrm flipH="1">
            <a:off x="8782898" y="7388882"/>
            <a:ext cx="1793516" cy="1793516"/>
          </a:xfrm>
          <a:prstGeom prst="rect">
            <a:avLst/>
          </a:prstGeom>
          <a:ln w="12700">
            <a:miter lim="400000"/>
          </a:ln>
        </p:spPr>
      </p:pic>
      <p:pic>
        <p:nvPicPr>
          <p:cNvPr id="166" name="Image" descr="Image"/>
          <p:cNvPicPr>
            <a:picLocks noChangeAspect="1"/>
          </p:cNvPicPr>
          <p:nvPr/>
        </p:nvPicPr>
        <p:blipFill>
          <a:blip r:embed="rId6">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3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5135"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3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5140"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
        <p:nvSpPr>
          <p:cNvPr id="5141"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142"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46"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147"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148"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194" name="Group"/>
          <p:cNvGrpSpPr/>
          <p:nvPr/>
        </p:nvGrpSpPr>
        <p:grpSpPr>
          <a:xfrm>
            <a:off x="143751" y="171451"/>
            <a:ext cx="1270001" cy="9410697"/>
            <a:chOff x="0" y="0"/>
            <a:chExt cx="1270000" cy="9410696"/>
          </a:xfrm>
        </p:grpSpPr>
        <p:grpSp>
          <p:nvGrpSpPr>
            <p:cNvPr id="5153" name="Group"/>
            <p:cNvGrpSpPr/>
            <p:nvPr/>
          </p:nvGrpSpPr>
          <p:grpSpPr>
            <a:xfrm flipH="1">
              <a:off x="0" y="0"/>
              <a:ext cx="1270000" cy="1270000"/>
              <a:chOff x="0" y="0"/>
              <a:chExt cx="1270000" cy="1270000"/>
            </a:xfrm>
          </p:grpSpPr>
          <p:sp>
            <p:nvSpPr>
              <p:cNvPr id="51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52" name="Group"/>
              <p:cNvGrpSpPr/>
              <p:nvPr/>
            </p:nvGrpSpPr>
            <p:grpSpPr>
              <a:xfrm>
                <a:off x="46001" y="46001"/>
                <a:ext cx="1177998" cy="1177998"/>
                <a:chOff x="0" y="0"/>
                <a:chExt cx="1177997" cy="1177997"/>
              </a:xfrm>
            </p:grpSpPr>
            <p:pic>
              <p:nvPicPr>
                <p:cNvPr id="515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15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156" name="Group"/>
            <p:cNvGrpSpPr/>
            <p:nvPr/>
          </p:nvGrpSpPr>
          <p:grpSpPr>
            <a:xfrm flipH="1">
              <a:off x="0" y="6776780"/>
              <a:ext cx="1270000" cy="1270001"/>
              <a:chOff x="0" y="0"/>
              <a:chExt cx="1270000" cy="1270000"/>
            </a:xfrm>
          </p:grpSpPr>
          <p:sp>
            <p:nvSpPr>
              <p:cNvPr id="51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15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159" name="Group"/>
            <p:cNvGrpSpPr/>
            <p:nvPr/>
          </p:nvGrpSpPr>
          <p:grpSpPr>
            <a:xfrm flipH="1">
              <a:off x="0" y="8140696"/>
              <a:ext cx="1270000" cy="1270001"/>
              <a:chOff x="0" y="0"/>
              <a:chExt cx="1270000" cy="1270000"/>
            </a:xfrm>
          </p:grpSpPr>
          <p:sp>
            <p:nvSpPr>
              <p:cNvPr id="51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15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169" name="Group"/>
            <p:cNvGrpSpPr/>
            <p:nvPr/>
          </p:nvGrpSpPr>
          <p:grpSpPr>
            <a:xfrm flipH="1">
              <a:off x="0" y="1356782"/>
              <a:ext cx="1270000" cy="1270001"/>
              <a:chOff x="0" y="0"/>
              <a:chExt cx="1270000" cy="1270000"/>
            </a:xfrm>
          </p:grpSpPr>
          <p:sp>
            <p:nvSpPr>
              <p:cNvPr id="516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68" name="Group"/>
              <p:cNvGrpSpPr/>
              <p:nvPr/>
            </p:nvGrpSpPr>
            <p:grpSpPr>
              <a:xfrm flipH="1">
                <a:off x="47625" y="56900"/>
                <a:ext cx="1174751" cy="1156200"/>
                <a:chOff x="0" y="0"/>
                <a:chExt cx="1174749" cy="1156199"/>
              </a:xfrm>
            </p:grpSpPr>
            <p:pic>
              <p:nvPicPr>
                <p:cNvPr id="516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16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16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16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16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16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16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177" name="Group"/>
            <p:cNvGrpSpPr/>
            <p:nvPr/>
          </p:nvGrpSpPr>
          <p:grpSpPr>
            <a:xfrm flipH="1">
              <a:off x="0" y="4057648"/>
              <a:ext cx="1270000" cy="1270001"/>
              <a:chOff x="0" y="0"/>
              <a:chExt cx="1270000" cy="1270000"/>
            </a:xfrm>
          </p:grpSpPr>
          <p:sp>
            <p:nvSpPr>
              <p:cNvPr id="51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76" name="Group"/>
              <p:cNvGrpSpPr/>
              <p:nvPr/>
            </p:nvGrpSpPr>
            <p:grpSpPr>
              <a:xfrm>
                <a:off x="47624" y="74251"/>
                <a:ext cx="1174751" cy="1129000"/>
                <a:chOff x="0" y="0"/>
                <a:chExt cx="1174749" cy="1128998"/>
              </a:xfrm>
            </p:grpSpPr>
            <p:pic>
              <p:nvPicPr>
                <p:cNvPr id="517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17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17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17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17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184" name="Group"/>
            <p:cNvGrpSpPr/>
            <p:nvPr/>
          </p:nvGrpSpPr>
          <p:grpSpPr>
            <a:xfrm flipH="1">
              <a:off x="0" y="5414431"/>
              <a:ext cx="1270000" cy="1270001"/>
              <a:chOff x="0" y="0"/>
              <a:chExt cx="1270000" cy="1270000"/>
            </a:xfrm>
          </p:grpSpPr>
          <p:sp>
            <p:nvSpPr>
              <p:cNvPr id="51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83" name="Group"/>
              <p:cNvGrpSpPr/>
              <p:nvPr/>
            </p:nvGrpSpPr>
            <p:grpSpPr>
              <a:xfrm>
                <a:off x="47625" y="45767"/>
                <a:ext cx="1174751" cy="1178466"/>
                <a:chOff x="0" y="0"/>
                <a:chExt cx="1174750" cy="1178465"/>
              </a:xfrm>
            </p:grpSpPr>
            <p:pic>
              <p:nvPicPr>
                <p:cNvPr id="517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18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18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18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193" name="Group"/>
            <p:cNvGrpSpPr/>
            <p:nvPr/>
          </p:nvGrpSpPr>
          <p:grpSpPr>
            <a:xfrm flipH="1">
              <a:off x="0" y="2713565"/>
              <a:ext cx="1270000" cy="1270001"/>
              <a:chOff x="0" y="0"/>
              <a:chExt cx="1270000" cy="1270000"/>
            </a:xfrm>
          </p:grpSpPr>
          <p:sp>
            <p:nvSpPr>
              <p:cNvPr id="51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92" name="Group"/>
              <p:cNvGrpSpPr/>
              <p:nvPr/>
            </p:nvGrpSpPr>
            <p:grpSpPr>
              <a:xfrm>
                <a:off x="63500" y="30985"/>
                <a:ext cx="1111251" cy="1217225"/>
                <a:chOff x="0" y="0"/>
                <a:chExt cx="1111250" cy="1217223"/>
              </a:xfrm>
            </p:grpSpPr>
            <p:pic>
              <p:nvPicPr>
                <p:cNvPr id="518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18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18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18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19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19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240" name="Group"/>
          <p:cNvGrpSpPr/>
          <p:nvPr/>
        </p:nvGrpSpPr>
        <p:grpSpPr>
          <a:xfrm>
            <a:off x="11578348" y="171451"/>
            <a:ext cx="1270001" cy="9410698"/>
            <a:chOff x="0" y="0"/>
            <a:chExt cx="1270000" cy="9410696"/>
          </a:xfrm>
        </p:grpSpPr>
        <p:grpSp>
          <p:nvGrpSpPr>
            <p:cNvPr id="5199" name="Group"/>
            <p:cNvGrpSpPr/>
            <p:nvPr/>
          </p:nvGrpSpPr>
          <p:grpSpPr>
            <a:xfrm flipH="1">
              <a:off x="0" y="0"/>
              <a:ext cx="1270000" cy="1270000"/>
              <a:chOff x="0" y="0"/>
              <a:chExt cx="1270000" cy="1270000"/>
            </a:xfrm>
          </p:grpSpPr>
          <p:sp>
            <p:nvSpPr>
              <p:cNvPr id="51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198" name="Group"/>
              <p:cNvGrpSpPr/>
              <p:nvPr/>
            </p:nvGrpSpPr>
            <p:grpSpPr>
              <a:xfrm>
                <a:off x="46001" y="46001"/>
                <a:ext cx="1177998" cy="1177998"/>
                <a:chOff x="0" y="0"/>
                <a:chExt cx="1177997" cy="1177997"/>
              </a:xfrm>
            </p:grpSpPr>
            <p:pic>
              <p:nvPicPr>
                <p:cNvPr id="519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19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202" name="Group"/>
            <p:cNvGrpSpPr/>
            <p:nvPr/>
          </p:nvGrpSpPr>
          <p:grpSpPr>
            <a:xfrm flipH="1">
              <a:off x="0" y="6776780"/>
              <a:ext cx="1270000" cy="1270001"/>
              <a:chOff x="0" y="0"/>
              <a:chExt cx="1270000" cy="1270000"/>
            </a:xfrm>
          </p:grpSpPr>
          <p:sp>
            <p:nvSpPr>
              <p:cNvPr id="52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20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205" name="Group"/>
            <p:cNvGrpSpPr/>
            <p:nvPr/>
          </p:nvGrpSpPr>
          <p:grpSpPr>
            <a:xfrm flipH="1">
              <a:off x="0" y="8140696"/>
              <a:ext cx="1270000" cy="1270001"/>
              <a:chOff x="0" y="0"/>
              <a:chExt cx="1270000" cy="1270000"/>
            </a:xfrm>
          </p:grpSpPr>
          <p:sp>
            <p:nvSpPr>
              <p:cNvPr id="52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20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215" name="Group"/>
            <p:cNvGrpSpPr/>
            <p:nvPr/>
          </p:nvGrpSpPr>
          <p:grpSpPr>
            <a:xfrm flipH="1">
              <a:off x="0" y="1356782"/>
              <a:ext cx="1270000" cy="1270001"/>
              <a:chOff x="0" y="0"/>
              <a:chExt cx="1270000" cy="1270000"/>
            </a:xfrm>
          </p:grpSpPr>
          <p:sp>
            <p:nvSpPr>
              <p:cNvPr id="52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14" name="Group"/>
              <p:cNvGrpSpPr/>
              <p:nvPr/>
            </p:nvGrpSpPr>
            <p:grpSpPr>
              <a:xfrm flipH="1">
                <a:off x="47625" y="56900"/>
                <a:ext cx="1174751" cy="1156200"/>
                <a:chOff x="0" y="0"/>
                <a:chExt cx="1174749" cy="1156199"/>
              </a:xfrm>
            </p:grpSpPr>
            <p:pic>
              <p:nvPicPr>
                <p:cNvPr id="520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20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20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21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21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21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21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223" name="Group"/>
            <p:cNvGrpSpPr/>
            <p:nvPr/>
          </p:nvGrpSpPr>
          <p:grpSpPr>
            <a:xfrm flipH="1">
              <a:off x="0" y="4057648"/>
              <a:ext cx="1270000" cy="1270001"/>
              <a:chOff x="0" y="0"/>
              <a:chExt cx="1270000" cy="1270000"/>
            </a:xfrm>
          </p:grpSpPr>
          <p:sp>
            <p:nvSpPr>
              <p:cNvPr id="52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22" name="Group"/>
              <p:cNvGrpSpPr/>
              <p:nvPr/>
            </p:nvGrpSpPr>
            <p:grpSpPr>
              <a:xfrm>
                <a:off x="47624" y="74251"/>
                <a:ext cx="1174751" cy="1129000"/>
                <a:chOff x="0" y="0"/>
                <a:chExt cx="1174749" cy="1128998"/>
              </a:xfrm>
            </p:grpSpPr>
            <p:pic>
              <p:nvPicPr>
                <p:cNvPr id="521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21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21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22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22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230" name="Group"/>
            <p:cNvGrpSpPr/>
            <p:nvPr/>
          </p:nvGrpSpPr>
          <p:grpSpPr>
            <a:xfrm flipH="1">
              <a:off x="0" y="5414431"/>
              <a:ext cx="1270000" cy="1270001"/>
              <a:chOff x="0" y="0"/>
              <a:chExt cx="1270000" cy="1270000"/>
            </a:xfrm>
          </p:grpSpPr>
          <p:sp>
            <p:nvSpPr>
              <p:cNvPr id="52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29" name="Group"/>
              <p:cNvGrpSpPr/>
              <p:nvPr/>
            </p:nvGrpSpPr>
            <p:grpSpPr>
              <a:xfrm>
                <a:off x="47625" y="45767"/>
                <a:ext cx="1174751" cy="1178466"/>
                <a:chOff x="0" y="0"/>
                <a:chExt cx="1174750" cy="1178465"/>
              </a:xfrm>
            </p:grpSpPr>
            <p:pic>
              <p:nvPicPr>
                <p:cNvPr id="522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22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22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22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239" name="Group"/>
            <p:cNvGrpSpPr/>
            <p:nvPr/>
          </p:nvGrpSpPr>
          <p:grpSpPr>
            <a:xfrm flipH="1">
              <a:off x="0" y="2713565"/>
              <a:ext cx="1270000" cy="1270001"/>
              <a:chOff x="0" y="0"/>
              <a:chExt cx="1270000" cy="1270000"/>
            </a:xfrm>
          </p:grpSpPr>
          <p:sp>
            <p:nvSpPr>
              <p:cNvPr id="52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38" name="Group"/>
              <p:cNvGrpSpPr/>
              <p:nvPr/>
            </p:nvGrpSpPr>
            <p:grpSpPr>
              <a:xfrm>
                <a:off x="63500" y="30985"/>
                <a:ext cx="1111251" cy="1217225"/>
                <a:chOff x="0" y="0"/>
                <a:chExt cx="1111250" cy="1217223"/>
              </a:xfrm>
            </p:grpSpPr>
            <p:pic>
              <p:nvPicPr>
                <p:cNvPr id="523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23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23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23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23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23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4" name="Div_Size"/>
          <p:cNvSpPr txBox="1"/>
          <p:nvPr>
            <p:ph type="ctrTitle"/>
          </p:nvPr>
        </p:nvSpPr>
        <p:spPr>
          <a:xfrm>
            <a:off x="1270000" y="-3466454"/>
            <a:ext cx="10464800" cy="3302001"/>
          </a:xfrm>
          <a:prstGeom prst="rect">
            <a:avLst/>
          </a:prstGeom>
        </p:spPr>
        <p:txBody>
          <a:bodyPr/>
          <a:lstStyle/>
          <a:p>
            <a:pPr/>
            <a:r>
              <a:t>Div_Size</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278" name="Group"/>
          <p:cNvGrpSpPr/>
          <p:nvPr/>
        </p:nvGrpSpPr>
        <p:grpSpPr>
          <a:xfrm>
            <a:off x="4622494" y="5168072"/>
            <a:ext cx="3759813" cy="3784863"/>
            <a:chOff x="0" y="0"/>
            <a:chExt cx="3759812" cy="3784862"/>
          </a:xfrm>
        </p:grpSpPr>
        <p:pic>
          <p:nvPicPr>
            <p:cNvPr id="5248"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5249" name="Image" descr="Image"/>
            <p:cNvPicPr>
              <a:picLocks noChangeAspect="1"/>
            </p:cNvPicPr>
            <p:nvPr/>
          </p:nvPicPr>
          <p:blipFill>
            <a:blip r:embed="rId4">
              <a:extLst/>
            </a:blip>
            <a:stretch>
              <a:fillRect/>
            </a:stretch>
          </p:blipFill>
          <p:spPr>
            <a:xfrm>
              <a:off x="3137689" y="1520373"/>
              <a:ext cx="593563" cy="763153"/>
            </a:xfrm>
            <a:prstGeom prst="rect">
              <a:avLst/>
            </a:prstGeom>
            <a:ln w="12700" cap="flat">
              <a:noFill/>
              <a:miter lim="400000"/>
            </a:ln>
            <a:effectLst/>
          </p:spPr>
        </p:pic>
        <p:pic>
          <p:nvPicPr>
            <p:cNvPr id="5250" name="Image" descr="Image"/>
            <p:cNvPicPr>
              <a:picLocks noChangeAspect="1"/>
            </p:cNvPicPr>
            <p:nvPr/>
          </p:nvPicPr>
          <p:blipFill>
            <a:blip r:embed="rId5">
              <a:extLst/>
            </a:blip>
            <a:stretch>
              <a:fillRect/>
            </a:stretch>
          </p:blipFill>
          <p:spPr>
            <a:xfrm>
              <a:off x="659316" y="3115495"/>
              <a:ext cx="542799" cy="645065"/>
            </a:xfrm>
            <a:prstGeom prst="rect">
              <a:avLst/>
            </a:prstGeom>
            <a:ln w="12700" cap="flat">
              <a:noFill/>
              <a:miter lim="400000"/>
            </a:ln>
            <a:effectLst/>
          </p:spPr>
        </p:pic>
        <p:pic>
          <p:nvPicPr>
            <p:cNvPr id="5251"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5252"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5253" name="Image" descr="Image"/>
            <p:cNvPicPr>
              <a:picLocks noChangeAspect="1"/>
            </p:cNvPicPr>
            <p:nvPr/>
          </p:nvPicPr>
          <p:blipFill>
            <a:blip r:embed="rId8">
              <a:extLst/>
            </a:blip>
            <a:stretch>
              <a:fillRect/>
            </a:stretch>
          </p:blipFill>
          <p:spPr>
            <a:xfrm>
              <a:off x="2569700" y="1527691"/>
              <a:ext cx="464466" cy="660969"/>
            </a:xfrm>
            <a:prstGeom prst="rect">
              <a:avLst/>
            </a:prstGeom>
            <a:ln w="12700" cap="flat">
              <a:noFill/>
              <a:miter lim="400000"/>
            </a:ln>
            <a:effectLst/>
          </p:spPr>
        </p:pic>
        <p:pic>
          <p:nvPicPr>
            <p:cNvPr id="5254" name="Image" descr="Image"/>
            <p:cNvPicPr>
              <a:picLocks noChangeAspect="1"/>
            </p:cNvPicPr>
            <p:nvPr/>
          </p:nvPicPr>
          <p:blipFill>
            <a:blip r:embed="rId9">
              <a:extLst/>
            </a:blip>
            <a:stretch>
              <a:fillRect/>
            </a:stretch>
          </p:blipFill>
          <p:spPr>
            <a:xfrm>
              <a:off x="3210266" y="794449"/>
              <a:ext cx="448407" cy="640582"/>
            </a:xfrm>
            <a:prstGeom prst="rect">
              <a:avLst/>
            </a:prstGeom>
            <a:ln w="12700" cap="flat">
              <a:noFill/>
              <a:miter lim="400000"/>
            </a:ln>
            <a:effectLst/>
          </p:spPr>
        </p:pic>
        <p:pic>
          <p:nvPicPr>
            <p:cNvPr id="5255"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5256"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5257" name="Image" descr="Image"/>
            <p:cNvPicPr>
              <a:picLocks noChangeAspect="1"/>
            </p:cNvPicPr>
            <p:nvPr/>
          </p:nvPicPr>
          <p:blipFill>
            <a:blip r:embed="rId12">
              <a:extLst/>
            </a:blip>
            <a:stretch>
              <a:fillRect/>
            </a:stretch>
          </p:blipFill>
          <p:spPr>
            <a:xfrm>
              <a:off x="2537012" y="21663"/>
              <a:ext cx="515515" cy="681215"/>
            </a:xfrm>
            <a:prstGeom prst="rect">
              <a:avLst/>
            </a:prstGeom>
            <a:ln w="12700" cap="flat">
              <a:noFill/>
              <a:miter lim="400000"/>
            </a:ln>
            <a:effectLst/>
          </p:spPr>
        </p:pic>
        <p:pic>
          <p:nvPicPr>
            <p:cNvPr id="5258"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5259"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5260"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5261"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5262"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5263"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5264"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5265"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5266" name="Image" descr="Image"/>
            <p:cNvPicPr>
              <a:picLocks noChangeAspect="1"/>
            </p:cNvPicPr>
            <p:nvPr/>
          </p:nvPicPr>
          <p:blipFill>
            <a:blip r:embed="rId21">
              <a:extLst/>
            </a:blip>
            <a:stretch>
              <a:fillRect/>
            </a:stretch>
          </p:blipFill>
          <p:spPr>
            <a:xfrm>
              <a:off x="2544857" y="780519"/>
              <a:ext cx="499825" cy="668441"/>
            </a:xfrm>
            <a:prstGeom prst="rect">
              <a:avLst/>
            </a:prstGeom>
            <a:ln w="12700" cap="flat">
              <a:noFill/>
              <a:miter lim="400000"/>
            </a:ln>
            <a:effectLst/>
          </p:spPr>
        </p:pic>
        <p:pic>
          <p:nvPicPr>
            <p:cNvPr id="5267"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5268"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5269" name="Image" descr="Image"/>
            <p:cNvPicPr>
              <a:picLocks noChangeAspect="1"/>
            </p:cNvPicPr>
            <p:nvPr/>
          </p:nvPicPr>
          <p:blipFill>
            <a:blip r:embed="rId23">
              <a:extLst/>
            </a:blip>
            <a:stretch>
              <a:fillRect/>
            </a:stretch>
          </p:blipFill>
          <p:spPr>
            <a:xfrm>
              <a:off x="1993979" y="2268463"/>
              <a:ext cx="373364" cy="668441"/>
            </a:xfrm>
            <a:prstGeom prst="rect">
              <a:avLst/>
            </a:prstGeom>
            <a:ln w="12700" cap="flat">
              <a:noFill/>
              <a:miter lim="400000"/>
            </a:ln>
            <a:effectLst/>
          </p:spPr>
        </p:pic>
        <p:pic>
          <p:nvPicPr>
            <p:cNvPr id="5270"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5271"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5272" name="Image" descr="Image"/>
            <p:cNvPicPr>
              <a:picLocks noChangeAspect="1"/>
            </p:cNvPicPr>
            <p:nvPr/>
          </p:nvPicPr>
          <p:blipFill>
            <a:blip r:embed="rId13">
              <a:extLst/>
            </a:blip>
            <a:stretch>
              <a:fillRect/>
            </a:stretch>
          </p:blipFill>
          <p:spPr>
            <a:xfrm>
              <a:off x="0" y="752469"/>
              <a:ext cx="584655" cy="724542"/>
            </a:xfrm>
            <a:prstGeom prst="rect">
              <a:avLst/>
            </a:prstGeom>
            <a:ln w="12700" cap="flat">
              <a:noFill/>
              <a:miter lim="400000"/>
            </a:ln>
            <a:effectLst/>
          </p:spPr>
        </p:pic>
        <p:pic>
          <p:nvPicPr>
            <p:cNvPr id="5273"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5274" name="Image" descr="Image"/>
            <p:cNvPicPr>
              <a:picLocks noChangeAspect="1"/>
            </p:cNvPicPr>
            <p:nvPr/>
          </p:nvPicPr>
          <p:blipFill>
            <a:blip r:embed="rId27">
              <a:extLst/>
            </a:blip>
            <a:stretch>
              <a:fillRect/>
            </a:stretch>
          </p:blipFill>
          <p:spPr>
            <a:xfrm>
              <a:off x="3172172" y="2268463"/>
              <a:ext cx="587641" cy="668441"/>
            </a:xfrm>
            <a:prstGeom prst="rect">
              <a:avLst/>
            </a:prstGeom>
            <a:ln w="12700" cap="flat">
              <a:noFill/>
              <a:miter lim="400000"/>
            </a:ln>
            <a:effectLst/>
          </p:spPr>
        </p:pic>
        <p:pic>
          <p:nvPicPr>
            <p:cNvPr id="5275" name="Image" descr="Image"/>
            <p:cNvPicPr>
              <a:picLocks noChangeAspect="1"/>
            </p:cNvPicPr>
            <p:nvPr/>
          </p:nvPicPr>
          <p:blipFill>
            <a:blip r:embed="rId28">
              <a:extLst/>
            </a:blip>
            <a:stretch>
              <a:fillRect/>
            </a:stretch>
          </p:blipFill>
          <p:spPr>
            <a:xfrm>
              <a:off x="3210266" y="3117491"/>
              <a:ext cx="534390" cy="605352"/>
            </a:xfrm>
            <a:prstGeom prst="rect">
              <a:avLst/>
            </a:prstGeom>
            <a:ln w="12700" cap="flat">
              <a:noFill/>
              <a:miter lim="400000"/>
            </a:ln>
            <a:effectLst/>
          </p:spPr>
        </p:pic>
        <p:pic>
          <p:nvPicPr>
            <p:cNvPr id="5276"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5277" name="Image" descr="Image"/>
            <p:cNvPicPr>
              <a:picLocks noChangeAspect="1"/>
            </p:cNvPicPr>
            <p:nvPr/>
          </p:nvPicPr>
          <p:blipFill>
            <a:blip r:embed="rId29">
              <a:extLst/>
            </a:blip>
            <a:stretch>
              <a:fillRect/>
            </a:stretch>
          </p:blipFill>
          <p:spPr>
            <a:xfrm>
              <a:off x="2087" y="28050"/>
              <a:ext cx="535211" cy="668440"/>
            </a:xfrm>
            <a:prstGeom prst="rect">
              <a:avLst/>
            </a:prstGeom>
            <a:ln w="12700" cap="flat">
              <a:noFill/>
              <a:miter lim="400000"/>
            </a:ln>
            <a:effectLst/>
          </p:spPr>
        </p:pic>
      </p:grpSp>
      <p:pic>
        <p:nvPicPr>
          <p:cNvPr id="5279"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528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28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327" name="Group"/>
          <p:cNvGrpSpPr/>
          <p:nvPr/>
        </p:nvGrpSpPr>
        <p:grpSpPr>
          <a:xfrm>
            <a:off x="143751" y="171451"/>
            <a:ext cx="1270001" cy="9410697"/>
            <a:chOff x="0" y="0"/>
            <a:chExt cx="1270000" cy="9410696"/>
          </a:xfrm>
        </p:grpSpPr>
        <p:grpSp>
          <p:nvGrpSpPr>
            <p:cNvPr id="5286" name="Group"/>
            <p:cNvGrpSpPr/>
            <p:nvPr/>
          </p:nvGrpSpPr>
          <p:grpSpPr>
            <a:xfrm flipH="1">
              <a:off x="0" y="0"/>
              <a:ext cx="1270000" cy="1270000"/>
              <a:chOff x="0" y="0"/>
              <a:chExt cx="1270000" cy="1270000"/>
            </a:xfrm>
          </p:grpSpPr>
          <p:sp>
            <p:nvSpPr>
              <p:cNvPr id="52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285" name="Group"/>
              <p:cNvGrpSpPr/>
              <p:nvPr/>
            </p:nvGrpSpPr>
            <p:grpSpPr>
              <a:xfrm>
                <a:off x="46001" y="46001"/>
                <a:ext cx="1177998" cy="1177998"/>
                <a:chOff x="0" y="0"/>
                <a:chExt cx="1177997" cy="1177997"/>
              </a:xfrm>
            </p:grpSpPr>
            <p:pic>
              <p:nvPicPr>
                <p:cNvPr id="5283"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5284"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5289" name="Group"/>
            <p:cNvGrpSpPr/>
            <p:nvPr/>
          </p:nvGrpSpPr>
          <p:grpSpPr>
            <a:xfrm flipH="1">
              <a:off x="0" y="6776780"/>
              <a:ext cx="1270000" cy="1270001"/>
              <a:chOff x="0" y="0"/>
              <a:chExt cx="1270000" cy="1270000"/>
            </a:xfrm>
          </p:grpSpPr>
          <p:sp>
            <p:nvSpPr>
              <p:cNvPr id="52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288"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5292" name="Group"/>
            <p:cNvGrpSpPr/>
            <p:nvPr/>
          </p:nvGrpSpPr>
          <p:grpSpPr>
            <a:xfrm flipH="1">
              <a:off x="0" y="8140696"/>
              <a:ext cx="1270000" cy="1270001"/>
              <a:chOff x="0" y="0"/>
              <a:chExt cx="1270000" cy="1270000"/>
            </a:xfrm>
          </p:grpSpPr>
          <p:sp>
            <p:nvSpPr>
              <p:cNvPr id="52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291"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5302" name="Group"/>
            <p:cNvGrpSpPr/>
            <p:nvPr/>
          </p:nvGrpSpPr>
          <p:grpSpPr>
            <a:xfrm flipH="1">
              <a:off x="0" y="1356782"/>
              <a:ext cx="1270000" cy="1270001"/>
              <a:chOff x="0" y="0"/>
              <a:chExt cx="1270000" cy="1270000"/>
            </a:xfrm>
          </p:grpSpPr>
          <p:sp>
            <p:nvSpPr>
              <p:cNvPr id="52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01" name="Group"/>
              <p:cNvGrpSpPr/>
              <p:nvPr/>
            </p:nvGrpSpPr>
            <p:grpSpPr>
              <a:xfrm flipH="1">
                <a:off x="47625" y="56900"/>
                <a:ext cx="1174751" cy="1156200"/>
                <a:chOff x="0" y="0"/>
                <a:chExt cx="1174749" cy="1156199"/>
              </a:xfrm>
            </p:grpSpPr>
            <p:pic>
              <p:nvPicPr>
                <p:cNvPr id="5294"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5295"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5296"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5297"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5298"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5299"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5300"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5310" name="Group"/>
            <p:cNvGrpSpPr/>
            <p:nvPr/>
          </p:nvGrpSpPr>
          <p:grpSpPr>
            <a:xfrm flipH="1">
              <a:off x="0" y="4057648"/>
              <a:ext cx="1270000" cy="1270001"/>
              <a:chOff x="0" y="0"/>
              <a:chExt cx="1270000" cy="1270000"/>
            </a:xfrm>
          </p:grpSpPr>
          <p:sp>
            <p:nvSpPr>
              <p:cNvPr id="53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09" name="Group"/>
              <p:cNvGrpSpPr/>
              <p:nvPr/>
            </p:nvGrpSpPr>
            <p:grpSpPr>
              <a:xfrm>
                <a:off x="47624" y="74251"/>
                <a:ext cx="1174751" cy="1129000"/>
                <a:chOff x="0" y="0"/>
                <a:chExt cx="1174749" cy="1128998"/>
              </a:xfrm>
            </p:grpSpPr>
            <p:pic>
              <p:nvPicPr>
                <p:cNvPr id="5304"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5305"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5306"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5307"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5308"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5317" name="Group"/>
            <p:cNvGrpSpPr/>
            <p:nvPr/>
          </p:nvGrpSpPr>
          <p:grpSpPr>
            <a:xfrm flipH="1">
              <a:off x="0" y="5414431"/>
              <a:ext cx="1270000" cy="1270001"/>
              <a:chOff x="0" y="0"/>
              <a:chExt cx="1270000" cy="1270000"/>
            </a:xfrm>
          </p:grpSpPr>
          <p:sp>
            <p:nvSpPr>
              <p:cNvPr id="53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16" name="Group"/>
              <p:cNvGrpSpPr/>
              <p:nvPr/>
            </p:nvGrpSpPr>
            <p:grpSpPr>
              <a:xfrm>
                <a:off x="47625" y="45767"/>
                <a:ext cx="1174751" cy="1178466"/>
                <a:chOff x="0" y="0"/>
                <a:chExt cx="1174750" cy="1178465"/>
              </a:xfrm>
            </p:grpSpPr>
            <p:pic>
              <p:nvPicPr>
                <p:cNvPr id="5312"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5313"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5314"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5315"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5326" name="Group"/>
            <p:cNvGrpSpPr/>
            <p:nvPr/>
          </p:nvGrpSpPr>
          <p:grpSpPr>
            <a:xfrm flipH="1">
              <a:off x="0" y="2713565"/>
              <a:ext cx="1270000" cy="1270001"/>
              <a:chOff x="0" y="0"/>
              <a:chExt cx="1270000" cy="1270000"/>
            </a:xfrm>
          </p:grpSpPr>
          <p:sp>
            <p:nvSpPr>
              <p:cNvPr id="53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25" name="Group"/>
              <p:cNvGrpSpPr/>
              <p:nvPr/>
            </p:nvGrpSpPr>
            <p:grpSpPr>
              <a:xfrm>
                <a:off x="63500" y="30985"/>
                <a:ext cx="1111251" cy="1217225"/>
                <a:chOff x="0" y="0"/>
                <a:chExt cx="1111250" cy="1217223"/>
              </a:xfrm>
            </p:grpSpPr>
            <p:pic>
              <p:nvPicPr>
                <p:cNvPr id="5319"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5320"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5321"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5322"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5323"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5324"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373" name="Group"/>
          <p:cNvGrpSpPr/>
          <p:nvPr/>
        </p:nvGrpSpPr>
        <p:grpSpPr>
          <a:xfrm>
            <a:off x="11578348" y="171451"/>
            <a:ext cx="1270001" cy="9410698"/>
            <a:chOff x="0" y="0"/>
            <a:chExt cx="1270000" cy="9410696"/>
          </a:xfrm>
        </p:grpSpPr>
        <p:grpSp>
          <p:nvGrpSpPr>
            <p:cNvPr id="5332" name="Group"/>
            <p:cNvGrpSpPr/>
            <p:nvPr/>
          </p:nvGrpSpPr>
          <p:grpSpPr>
            <a:xfrm flipH="1">
              <a:off x="0" y="0"/>
              <a:ext cx="1270000" cy="1270000"/>
              <a:chOff x="0" y="0"/>
              <a:chExt cx="1270000" cy="1270000"/>
            </a:xfrm>
          </p:grpSpPr>
          <p:sp>
            <p:nvSpPr>
              <p:cNvPr id="53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31" name="Group"/>
              <p:cNvGrpSpPr/>
              <p:nvPr/>
            </p:nvGrpSpPr>
            <p:grpSpPr>
              <a:xfrm>
                <a:off x="46001" y="46001"/>
                <a:ext cx="1177998" cy="1177998"/>
                <a:chOff x="0" y="0"/>
                <a:chExt cx="1177997" cy="1177997"/>
              </a:xfrm>
            </p:grpSpPr>
            <p:pic>
              <p:nvPicPr>
                <p:cNvPr id="5329"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5330"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5335" name="Group"/>
            <p:cNvGrpSpPr/>
            <p:nvPr/>
          </p:nvGrpSpPr>
          <p:grpSpPr>
            <a:xfrm flipH="1">
              <a:off x="0" y="6776780"/>
              <a:ext cx="1270000" cy="1270001"/>
              <a:chOff x="0" y="0"/>
              <a:chExt cx="1270000" cy="1270000"/>
            </a:xfrm>
          </p:grpSpPr>
          <p:sp>
            <p:nvSpPr>
              <p:cNvPr id="53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334"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5338" name="Group"/>
            <p:cNvGrpSpPr/>
            <p:nvPr/>
          </p:nvGrpSpPr>
          <p:grpSpPr>
            <a:xfrm flipH="1">
              <a:off x="0" y="8140696"/>
              <a:ext cx="1270000" cy="1270001"/>
              <a:chOff x="0" y="0"/>
              <a:chExt cx="1270000" cy="1270000"/>
            </a:xfrm>
          </p:grpSpPr>
          <p:sp>
            <p:nvSpPr>
              <p:cNvPr id="53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337"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5348" name="Group"/>
            <p:cNvGrpSpPr/>
            <p:nvPr/>
          </p:nvGrpSpPr>
          <p:grpSpPr>
            <a:xfrm flipH="1">
              <a:off x="0" y="1356782"/>
              <a:ext cx="1270000" cy="1270001"/>
              <a:chOff x="0" y="0"/>
              <a:chExt cx="1270000" cy="1270000"/>
            </a:xfrm>
          </p:grpSpPr>
          <p:sp>
            <p:nvSpPr>
              <p:cNvPr id="53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47" name="Group"/>
              <p:cNvGrpSpPr/>
              <p:nvPr/>
            </p:nvGrpSpPr>
            <p:grpSpPr>
              <a:xfrm flipH="1">
                <a:off x="47625" y="56900"/>
                <a:ext cx="1174751" cy="1156200"/>
                <a:chOff x="0" y="0"/>
                <a:chExt cx="1174749" cy="1156199"/>
              </a:xfrm>
            </p:grpSpPr>
            <p:pic>
              <p:nvPicPr>
                <p:cNvPr id="5340"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5341"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5342"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5343"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5344"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5345"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5346"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5356" name="Group"/>
            <p:cNvGrpSpPr/>
            <p:nvPr/>
          </p:nvGrpSpPr>
          <p:grpSpPr>
            <a:xfrm flipH="1">
              <a:off x="0" y="4057648"/>
              <a:ext cx="1270000" cy="1270001"/>
              <a:chOff x="0" y="0"/>
              <a:chExt cx="1270000" cy="1270000"/>
            </a:xfrm>
          </p:grpSpPr>
          <p:sp>
            <p:nvSpPr>
              <p:cNvPr id="53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55" name="Group"/>
              <p:cNvGrpSpPr/>
              <p:nvPr/>
            </p:nvGrpSpPr>
            <p:grpSpPr>
              <a:xfrm>
                <a:off x="47624" y="74251"/>
                <a:ext cx="1174751" cy="1129000"/>
                <a:chOff x="0" y="0"/>
                <a:chExt cx="1174749" cy="1128998"/>
              </a:xfrm>
            </p:grpSpPr>
            <p:pic>
              <p:nvPicPr>
                <p:cNvPr id="5350"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5351"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5352"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5353"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5354"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5363" name="Group"/>
            <p:cNvGrpSpPr/>
            <p:nvPr/>
          </p:nvGrpSpPr>
          <p:grpSpPr>
            <a:xfrm flipH="1">
              <a:off x="0" y="5414431"/>
              <a:ext cx="1270000" cy="1270001"/>
              <a:chOff x="0" y="0"/>
              <a:chExt cx="1270000" cy="1270000"/>
            </a:xfrm>
          </p:grpSpPr>
          <p:sp>
            <p:nvSpPr>
              <p:cNvPr id="53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62" name="Group"/>
              <p:cNvGrpSpPr/>
              <p:nvPr/>
            </p:nvGrpSpPr>
            <p:grpSpPr>
              <a:xfrm>
                <a:off x="47625" y="45767"/>
                <a:ext cx="1174751" cy="1178466"/>
                <a:chOff x="0" y="0"/>
                <a:chExt cx="1174750" cy="1178465"/>
              </a:xfrm>
            </p:grpSpPr>
            <p:pic>
              <p:nvPicPr>
                <p:cNvPr id="5358"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5359"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5360"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5361"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5372" name="Group"/>
            <p:cNvGrpSpPr/>
            <p:nvPr/>
          </p:nvGrpSpPr>
          <p:grpSpPr>
            <a:xfrm flipH="1">
              <a:off x="0" y="2713565"/>
              <a:ext cx="1270000" cy="1270001"/>
              <a:chOff x="0" y="0"/>
              <a:chExt cx="1270000" cy="1270000"/>
            </a:xfrm>
          </p:grpSpPr>
          <p:sp>
            <p:nvSpPr>
              <p:cNvPr id="53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71" name="Group"/>
              <p:cNvGrpSpPr/>
              <p:nvPr/>
            </p:nvGrpSpPr>
            <p:grpSpPr>
              <a:xfrm>
                <a:off x="63500" y="30985"/>
                <a:ext cx="1111251" cy="1217225"/>
                <a:chOff x="0" y="0"/>
                <a:chExt cx="1111250" cy="1217223"/>
              </a:xfrm>
            </p:grpSpPr>
            <p:pic>
              <p:nvPicPr>
                <p:cNvPr id="5365"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5366"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5367"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5368"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5369"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5370"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7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37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37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425" name="Group"/>
          <p:cNvGrpSpPr/>
          <p:nvPr/>
        </p:nvGrpSpPr>
        <p:grpSpPr>
          <a:xfrm>
            <a:off x="143751" y="171451"/>
            <a:ext cx="1270001" cy="9410697"/>
            <a:chOff x="0" y="0"/>
            <a:chExt cx="1270000" cy="9410696"/>
          </a:xfrm>
        </p:grpSpPr>
        <p:grpSp>
          <p:nvGrpSpPr>
            <p:cNvPr id="5384" name="Group"/>
            <p:cNvGrpSpPr/>
            <p:nvPr/>
          </p:nvGrpSpPr>
          <p:grpSpPr>
            <a:xfrm flipH="1">
              <a:off x="0" y="0"/>
              <a:ext cx="1270000" cy="1270000"/>
              <a:chOff x="0" y="0"/>
              <a:chExt cx="1270000" cy="1270000"/>
            </a:xfrm>
          </p:grpSpPr>
          <p:sp>
            <p:nvSpPr>
              <p:cNvPr id="53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83" name="Group"/>
              <p:cNvGrpSpPr/>
              <p:nvPr/>
            </p:nvGrpSpPr>
            <p:grpSpPr>
              <a:xfrm>
                <a:off x="46001" y="46001"/>
                <a:ext cx="1177998" cy="1177998"/>
                <a:chOff x="0" y="0"/>
                <a:chExt cx="1177997" cy="1177997"/>
              </a:xfrm>
            </p:grpSpPr>
            <p:pic>
              <p:nvPicPr>
                <p:cNvPr id="538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38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387" name="Group"/>
            <p:cNvGrpSpPr/>
            <p:nvPr/>
          </p:nvGrpSpPr>
          <p:grpSpPr>
            <a:xfrm flipH="1">
              <a:off x="0" y="6776780"/>
              <a:ext cx="1270000" cy="1270001"/>
              <a:chOff x="0" y="0"/>
              <a:chExt cx="1270000" cy="1270000"/>
            </a:xfrm>
          </p:grpSpPr>
          <p:sp>
            <p:nvSpPr>
              <p:cNvPr id="53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38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390" name="Group"/>
            <p:cNvGrpSpPr/>
            <p:nvPr/>
          </p:nvGrpSpPr>
          <p:grpSpPr>
            <a:xfrm flipH="1">
              <a:off x="0" y="8140696"/>
              <a:ext cx="1270000" cy="1270001"/>
              <a:chOff x="0" y="0"/>
              <a:chExt cx="1270000" cy="1270000"/>
            </a:xfrm>
          </p:grpSpPr>
          <p:sp>
            <p:nvSpPr>
              <p:cNvPr id="538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38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400" name="Group"/>
            <p:cNvGrpSpPr/>
            <p:nvPr/>
          </p:nvGrpSpPr>
          <p:grpSpPr>
            <a:xfrm flipH="1">
              <a:off x="0" y="1356782"/>
              <a:ext cx="1270000" cy="1270001"/>
              <a:chOff x="0" y="0"/>
              <a:chExt cx="1270000" cy="1270000"/>
            </a:xfrm>
          </p:grpSpPr>
          <p:sp>
            <p:nvSpPr>
              <p:cNvPr id="53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399" name="Group"/>
              <p:cNvGrpSpPr/>
              <p:nvPr/>
            </p:nvGrpSpPr>
            <p:grpSpPr>
              <a:xfrm flipH="1">
                <a:off x="47625" y="56900"/>
                <a:ext cx="1174751" cy="1156200"/>
                <a:chOff x="0" y="0"/>
                <a:chExt cx="1174749" cy="1156199"/>
              </a:xfrm>
            </p:grpSpPr>
            <p:pic>
              <p:nvPicPr>
                <p:cNvPr id="539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39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39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39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39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39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39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408" name="Group"/>
            <p:cNvGrpSpPr/>
            <p:nvPr/>
          </p:nvGrpSpPr>
          <p:grpSpPr>
            <a:xfrm flipH="1">
              <a:off x="0" y="4057648"/>
              <a:ext cx="1270000" cy="1270001"/>
              <a:chOff x="0" y="0"/>
              <a:chExt cx="1270000" cy="1270000"/>
            </a:xfrm>
          </p:grpSpPr>
          <p:sp>
            <p:nvSpPr>
              <p:cNvPr id="54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07" name="Group"/>
              <p:cNvGrpSpPr/>
              <p:nvPr/>
            </p:nvGrpSpPr>
            <p:grpSpPr>
              <a:xfrm>
                <a:off x="47624" y="74251"/>
                <a:ext cx="1174751" cy="1129000"/>
                <a:chOff x="0" y="0"/>
                <a:chExt cx="1174749" cy="1128998"/>
              </a:xfrm>
            </p:grpSpPr>
            <p:pic>
              <p:nvPicPr>
                <p:cNvPr id="540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40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40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40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40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415" name="Group"/>
            <p:cNvGrpSpPr/>
            <p:nvPr/>
          </p:nvGrpSpPr>
          <p:grpSpPr>
            <a:xfrm flipH="1">
              <a:off x="0" y="5414431"/>
              <a:ext cx="1270000" cy="1270001"/>
              <a:chOff x="0" y="0"/>
              <a:chExt cx="1270000" cy="1270000"/>
            </a:xfrm>
          </p:grpSpPr>
          <p:sp>
            <p:nvSpPr>
              <p:cNvPr id="54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14" name="Group"/>
              <p:cNvGrpSpPr/>
              <p:nvPr/>
            </p:nvGrpSpPr>
            <p:grpSpPr>
              <a:xfrm>
                <a:off x="47625" y="45767"/>
                <a:ext cx="1174751" cy="1178466"/>
                <a:chOff x="0" y="0"/>
                <a:chExt cx="1174750" cy="1178465"/>
              </a:xfrm>
            </p:grpSpPr>
            <p:pic>
              <p:nvPicPr>
                <p:cNvPr id="541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41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41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41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424" name="Group"/>
            <p:cNvGrpSpPr/>
            <p:nvPr/>
          </p:nvGrpSpPr>
          <p:grpSpPr>
            <a:xfrm flipH="1">
              <a:off x="0" y="2713565"/>
              <a:ext cx="1270000" cy="1270001"/>
              <a:chOff x="0" y="0"/>
              <a:chExt cx="1270000" cy="1270000"/>
            </a:xfrm>
          </p:grpSpPr>
          <p:sp>
            <p:nvSpPr>
              <p:cNvPr id="54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23" name="Group"/>
              <p:cNvGrpSpPr/>
              <p:nvPr/>
            </p:nvGrpSpPr>
            <p:grpSpPr>
              <a:xfrm>
                <a:off x="63500" y="30985"/>
                <a:ext cx="1111251" cy="1217225"/>
                <a:chOff x="0" y="0"/>
                <a:chExt cx="1111250" cy="1217223"/>
              </a:xfrm>
            </p:grpSpPr>
            <p:pic>
              <p:nvPicPr>
                <p:cNvPr id="541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41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41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42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42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42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471" name="Group"/>
          <p:cNvGrpSpPr/>
          <p:nvPr/>
        </p:nvGrpSpPr>
        <p:grpSpPr>
          <a:xfrm>
            <a:off x="11578348" y="171451"/>
            <a:ext cx="1270001" cy="9410698"/>
            <a:chOff x="0" y="0"/>
            <a:chExt cx="1270000" cy="9410696"/>
          </a:xfrm>
        </p:grpSpPr>
        <p:grpSp>
          <p:nvGrpSpPr>
            <p:cNvPr id="5430" name="Group"/>
            <p:cNvGrpSpPr/>
            <p:nvPr/>
          </p:nvGrpSpPr>
          <p:grpSpPr>
            <a:xfrm flipH="1">
              <a:off x="0" y="0"/>
              <a:ext cx="1270000" cy="1270000"/>
              <a:chOff x="0" y="0"/>
              <a:chExt cx="1270000" cy="1270000"/>
            </a:xfrm>
          </p:grpSpPr>
          <p:sp>
            <p:nvSpPr>
              <p:cNvPr id="54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29" name="Group"/>
              <p:cNvGrpSpPr/>
              <p:nvPr/>
            </p:nvGrpSpPr>
            <p:grpSpPr>
              <a:xfrm>
                <a:off x="46001" y="46001"/>
                <a:ext cx="1177998" cy="1177998"/>
                <a:chOff x="0" y="0"/>
                <a:chExt cx="1177997" cy="1177997"/>
              </a:xfrm>
            </p:grpSpPr>
            <p:pic>
              <p:nvPicPr>
                <p:cNvPr id="542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42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433" name="Group"/>
            <p:cNvGrpSpPr/>
            <p:nvPr/>
          </p:nvGrpSpPr>
          <p:grpSpPr>
            <a:xfrm flipH="1">
              <a:off x="0" y="6776780"/>
              <a:ext cx="1270000" cy="1270001"/>
              <a:chOff x="0" y="0"/>
              <a:chExt cx="1270000" cy="1270000"/>
            </a:xfrm>
          </p:grpSpPr>
          <p:sp>
            <p:nvSpPr>
              <p:cNvPr id="54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43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436" name="Group"/>
            <p:cNvGrpSpPr/>
            <p:nvPr/>
          </p:nvGrpSpPr>
          <p:grpSpPr>
            <a:xfrm flipH="1">
              <a:off x="0" y="8140696"/>
              <a:ext cx="1270000" cy="1270001"/>
              <a:chOff x="0" y="0"/>
              <a:chExt cx="1270000" cy="1270000"/>
            </a:xfrm>
          </p:grpSpPr>
          <p:sp>
            <p:nvSpPr>
              <p:cNvPr id="54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43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446" name="Group"/>
            <p:cNvGrpSpPr/>
            <p:nvPr/>
          </p:nvGrpSpPr>
          <p:grpSpPr>
            <a:xfrm flipH="1">
              <a:off x="0" y="1356782"/>
              <a:ext cx="1270000" cy="1270001"/>
              <a:chOff x="0" y="0"/>
              <a:chExt cx="1270000" cy="1270000"/>
            </a:xfrm>
          </p:grpSpPr>
          <p:sp>
            <p:nvSpPr>
              <p:cNvPr id="54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45" name="Group"/>
              <p:cNvGrpSpPr/>
              <p:nvPr/>
            </p:nvGrpSpPr>
            <p:grpSpPr>
              <a:xfrm flipH="1">
                <a:off x="47625" y="56900"/>
                <a:ext cx="1174751" cy="1156200"/>
                <a:chOff x="0" y="0"/>
                <a:chExt cx="1174749" cy="1156199"/>
              </a:xfrm>
            </p:grpSpPr>
            <p:pic>
              <p:nvPicPr>
                <p:cNvPr id="543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43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44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44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44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44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44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454" name="Group"/>
            <p:cNvGrpSpPr/>
            <p:nvPr/>
          </p:nvGrpSpPr>
          <p:grpSpPr>
            <a:xfrm flipH="1">
              <a:off x="0" y="4057648"/>
              <a:ext cx="1270000" cy="1270001"/>
              <a:chOff x="0" y="0"/>
              <a:chExt cx="1270000" cy="1270000"/>
            </a:xfrm>
          </p:grpSpPr>
          <p:sp>
            <p:nvSpPr>
              <p:cNvPr id="54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53" name="Group"/>
              <p:cNvGrpSpPr/>
              <p:nvPr/>
            </p:nvGrpSpPr>
            <p:grpSpPr>
              <a:xfrm>
                <a:off x="47624" y="74251"/>
                <a:ext cx="1174751" cy="1129000"/>
                <a:chOff x="0" y="0"/>
                <a:chExt cx="1174749" cy="1128998"/>
              </a:xfrm>
            </p:grpSpPr>
            <p:pic>
              <p:nvPicPr>
                <p:cNvPr id="544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44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45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45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45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461" name="Group"/>
            <p:cNvGrpSpPr/>
            <p:nvPr/>
          </p:nvGrpSpPr>
          <p:grpSpPr>
            <a:xfrm flipH="1">
              <a:off x="0" y="5414431"/>
              <a:ext cx="1270000" cy="1270001"/>
              <a:chOff x="0" y="0"/>
              <a:chExt cx="1270000" cy="1270000"/>
            </a:xfrm>
          </p:grpSpPr>
          <p:sp>
            <p:nvSpPr>
              <p:cNvPr id="54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60" name="Group"/>
              <p:cNvGrpSpPr/>
              <p:nvPr/>
            </p:nvGrpSpPr>
            <p:grpSpPr>
              <a:xfrm>
                <a:off x="47625" y="45767"/>
                <a:ext cx="1174751" cy="1178466"/>
                <a:chOff x="0" y="0"/>
                <a:chExt cx="1174750" cy="1178465"/>
              </a:xfrm>
            </p:grpSpPr>
            <p:pic>
              <p:nvPicPr>
                <p:cNvPr id="545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45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45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45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470" name="Group"/>
            <p:cNvGrpSpPr/>
            <p:nvPr/>
          </p:nvGrpSpPr>
          <p:grpSpPr>
            <a:xfrm flipH="1">
              <a:off x="0" y="2713565"/>
              <a:ext cx="1270000" cy="1270001"/>
              <a:chOff x="0" y="0"/>
              <a:chExt cx="1270000" cy="1270000"/>
            </a:xfrm>
          </p:grpSpPr>
          <p:sp>
            <p:nvSpPr>
              <p:cNvPr id="54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469" name="Group"/>
              <p:cNvGrpSpPr/>
              <p:nvPr/>
            </p:nvGrpSpPr>
            <p:grpSpPr>
              <a:xfrm>
                <a:off x="63500" y="30985"/>
                <a:ext cx="1111251" cy="1217225"/>
                <a:chOff x="0" y="0"/>
                <a:chExt cx="1111250" cy="1217223"/>
              </a:xfrm>
            </p:grpSpPr>
            <p:pic>
              <p:nvPicPr>
                <p:cNvPr id="546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46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46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46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46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46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492" name="Group"/>
          <p:cNvGrpSpPr/>
          <p:nvPr/>
        </p:nvGrpSpPr>
        <p:grpSpPr>
          <a:xfrm>
            <a:off x="2124125" y="3617924"/>
            <a:ext cx="1619137" cy="2517752"/>
            <a:chOff x="0" y="0"/>
            <a:chExt cx="1619135" cy="2517750"/>
          </a:xfrm>
        </p:grpSpPr>
        <p:pic>
          <p:nvPicPr>
            <p:cNvPr id="5472"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5473"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5474"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5475"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5476"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5477"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5478"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5479"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5480"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5481"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5482"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5483"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5484"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5485"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5486"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5487"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5488"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5489"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5490"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5491"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5503" name="Group"/>
          <p:cNvGrpSpPr/>
          <p:nvPr/>
        </p:nvGrpSpPr>
        <p:grpSpPr>
          <a:xfrm>
            <a:off x="4624581" y="5189735"/>
            <a:ext cx="3742570" cy="3763200"/>
            <a:chOff x="0" y="0"/>
            <a:chExt cx="3742568" cy="3763199"/>
          </a:xfrm>
        </p:grpSpPr>
        <p:pic>
          <p:nvPicPr>
            <p:cNvPr id="5493" name="Image" descr="Image"/>
            <p:cNvPicPr>
              <a:picLocks noChangeAspect="1"/>
            </p:cNvPicPr>
            <p:nvPr/>
          </p:nvPicPr>
          <p:blipFill>
            <a:blip r:embed="rId23">
              <a:extLst/>
            </a:blip>
            <a:stretch>
              <a:fillRect/>
            </a:stretch>
          </p:blipFill>
          <p:spPr>
            <a:xfrm>
              <a:off x="2534925" y="0"/>
              <a:ext cx="515515" cy="681215"/>
            </a:xfrm>
            <a:prstGeom prst="rect">
              <a:avLst/>
            </a:prstGeom>
            <a:ln w="12700" cap="flat">
              <a:noFill/>
              <a:miter lim="400000"/>
            </a:ln>
            <a:effectLst/>
          </p:spPr>
        </p:pic>
        <p:pic>
          <p:nvPicPr>
            <p:cNvPr id="5494" name="Image" descr="Image"/>
            <p:cNvPicPr>
              <a:picLocks noChangeAspect="1"/>
            </p:cNvPicPr>
            <p:nvPr/>
          </p:nvPicPr>
          <p:blipFill>
            <a:blip r:embed="rId27">
              <a:extLst/>
            </a:blip>
            <a:stretch>
              <a:fillRect/>
            </a:stretch>
          </p:blipFill>
          <p:spPr>
            <a:xfrm>
              <a:off x="1318219" y="1089"/>
              <a:ext cx="471044" cy="679037"/>
            </a:xfrm>
            <a:prstGeom prst="rect">
              <a:avLst/>
            </a:prstGeom>
            <a:ln w="12700" cap="flat">
              <a:noFill/>
              <a:miter lim="400000"/>
            </a:ln>
            <a:effectLst/>
          </p:spPr>
        </p:pic>
        <p:pic>
          <p:nvPicPr>
            <p:cNvPr id="5495" name="Image" descr="Image"/>
            <p:cNvPicPr>
              <a:picLocks noChangeAspect="1"/>
            </p:cNvPicPr>
            <p:nvPr/>
          </p:nvPicPr>
          <p:blipFill>
            <a:blip r:embed="rId28">
              <a:extLst/>
            </a:blip>
            <a:stretch>
              <a:fillRect/>
            </a:stretch>
          </p:blipFill>
          <p:spPr>
            <a:xfrm>
              <a:off x="2601903" y="2345250"/>
              <a:ext cx="412163" cy="588237"/>
            </a:xfrm>
            <a:prstGeom prst="rect">
              <a:avLst/>
            </a:prstGeom>
            <a:ln w="12700" cap="flat">
              <a:noFill/>
              <a:miter lim="400000"/>
            </a:ln>
            <a:effectLst/>
          </p:spPr>
        </p:pic>
        <p:pic>
          <p:nvPicPr>
            <p:cNvPr id="5496" name="Image" descr="Image"/>
            <p:cNvPicPr>
              <a:picLocks noChangeAspect="1"/>
            </p:cNvPicPr>
            <p:nvPr/>
          </p:nvPicPr>
          <p:blipFill>
            <a:blip r:embed="rId29">
              <a:extLst/>
            </a:blip>
            <a:stretch>
              <a:fillRect/>
            </a:stretch>
          </p:blipFill>
          <p:spPr>
            <a:xfrm>
              <a:off x="2542770" y="758856"/>
              <a:ext cx="499825" cy="668441"/>
            </a:xfrm>
            <a:prstGeom prst="rect">
              <a:avLst/>
            </a:prstGeom>
            <a:ln w="12700" cap="flat">
              <a:noFill/>
              <a:miter lim="400000"/>
            </a:ln>
            <a:effectLst/>
          </p:spPr>
        </p:pic>
        <p:pic>
          <p:nvPicPr>
            <p:cNvPr id="5497" name="Image" descr="Image"/>
            <p:cNvPicPr>
              <a:picLocks noChangeAspect="1"/>
            </p:cNvPicPr>
            <p:nvPr/>
          </p:nvPicPr>
          <p:blipFill>
            <a:blip r:embed="rId30">
              <a:extLst/>
            </a:blip>
            <a:stretch>
              <a:fillRect/>
            </a:stretch>
          </p:blipFill>
          <p:spPr>
            <a:xfrm>
              <a:off x="1991892" y="2246800"/>
              <a:ext cx="373364" cy="668441"/>
            </a:xfrm>
            <a:prstGeom prst="rect">
              <a:avLst/>
            </a:prstGeom>
            <a:ln w="12700" cap="flat">
              <a:noFill/>
              <a:miter lim="400000"/>
            </a:ln>
            <a:effectLst/>
          </p:spPr>
        </p:pic>
        <p:pic>
          <p:nvPicPr>
            <p:cNvPr id="5498" name="Image" descr="Image"/>
            <p:cNvPicPr>
              <a:picLocks noChangeAspect="1"/>
            </p:cNvPicPr>
            <p:nvPr/>
          </p:nvPicPr>
          <p:blipFill>
            <a:blip r:embed="rId31">
              <a:extLst/>
            </a:blip>
            <a:stretch>
              <a:fillRect/>
            </a:stretch>
          </p:blipFill>
          <p:spPr>
            <a:xfrm>
              <a:off x="128878" y="1546066"/>
              <a:ext cx="427562" cy="668441"/>
            </a:xfrm>
            <a:prstGeom prst="rect">
              <a:avLst/>
            </a:prstGeom>
            <a:ln w="12700" cap="flat">
              <a:noFill/>
              <a:miter lim="400000"/>
            </a:ln>
            <a:effectLst/>
          </p:spPr>
        </p:pic>
        <p:pic>
          <p:nvPicPr>
            <p:cNvPr id="5499" name="Image" descr="Image"/>
            <p:cNvPicPr>
              <a:picLocks noChangeAspect="1"/>
            </p:cNvPicPr>
            <p:nvPr/>
          </p:nvPicPr>
          <p:blipFill>
            <a:blip r:embed="rId32">
              <a:extLst/>
            </a:blip>
            <a:stretch>
              <a:fillRect/>
            </a:stretch>
          </p:blipFill>
          <p:spPr>
            <a:xfrm>
              <a:off x="3208179" y="3095828"/>
              <a:ext cx="534390" cy="605352"/>
            </a:xfrm>
            <a:prstGeom prst="rect">
              <a:avLst/>
            </a:prstGeom>
            <a:ln w="12700" cap="flat">
              <a:noFill/>
              <a:miter lim="400000"/>
            </a:ln>
            <a:effectLst/>
          </p:spPr>
        </p:pic>
        <p:pic>
          <p:nvPicPr>
            <p:cNvPr id="5500" name="Image" descr="Image"/>
            <p:cNvPicPr>
              <a:picLocks noChangeAspect="1"/>
            </p:cNvPicPr>
            <p:nvPr/>
          </p:nvPicPr>
          <p:blipFill>
            <a:blip r:embed="rId31">
              <a:extLst/>
            </a:blip>
            <a:stretch>
              <a:fillRect/>
            </a:stretch>
          </p:blipFill>
          <p:spPr>
            <a:xfrm>
              <a:off x="1358577" y="3111251"/>
              <a:ext cx="390327" cy="610227"/>
            </a:xfrm>
            <a:prstGeom prst="rect">
              <a:avLst/>
            </a:prstGeom>
            <a:ln w="12700" cap="flat">
              <a:noFill/>
              <a:miter lim="400000"/>
            </a:ln>
            <a:effectLst/>
          </p:spPr>
        </p:pic>
        <p:pic>
          <p:nvPicPr>
            <p:cNvPr id="5501" name="Image" descr="Image"/>
            <p:cNvPicPr>
              <a:picLocks noChangeAspect="1"/>
            </p:cNvPicPr>
            <p:nvPr/>
          </p:nvPicPr>
          <p:blipFill>
            <a:blip r:embed="rId33">
              <a:extLst/>
            </a:blip>
            <a:stretch>
              <a:fillRect/>
            </a:stretch>
          </p:blipFill>
          <p:spPr>
            <a:xfrm>
              <a:off x="0" y="6387"/>
              <a:ext cx="535211" cy="668440"/>
            </a:xfrm>
            <a:prstGeom prst="rect">
              <a:avLst/>
            </a:prstGeom>
            <a:ln w="12700" cap="flat">
              <a:noFill/>
              <a:miter lim="400000"/>
            </a:ln>
            <a:effectLst/>
          </p:spPr>
        </p:pic>
        <p:pic>
          <p:nvPicPr>
            <p:cNvPr id="5502" name="Image" descr="Image"/>
            <p:cNvPicPr>
              <a:picLocks noChangeAspect="1"/>
            </p:cNvPicPr>
            <p:nvPr/>
          </p:nvPicPr>
          <p:blipFill>
            <a:blip r:embed="rId34">
              <a:extLst/>
            </a:blip>
            <a:stretch>
              <a:fillRect/>
            </a:stretch>
          </p:blipFill>
          <p:spPr>
            <a:xfrm>
              <a:off x="39156" y="3069528"/>
              <a:ext cx="502168" cy="69367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0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50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50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555" name="Group"/>
          <p:cNvGrpSpPr/>
          <p:nvPr/>
        </p:nvGrpSpPr>
        <p:grpSpPr>
          <a:xfrm>
            <a:off x="143751" y="171451"/>
            <a:ext cx="1270001" cy="9410697"/>
            <a:chOff x="0" y="0"/>
            <a:chExt cx="1270000" cy="9410696"/>
          </a:xfrm>
        </p:grpSpPr>
        <p:grpSp>
          <p:nvGrpSpPr>
            <p:cNvPr id="5514" name="Group"/>
            <p:cNvGrpSpPr/>
            <p:nvPr/>
          </p:nvGrpSpPr>
          <p:grpSpPr>
            <a:xfrm flipH="1">
              <a:off x="0" y="0"/>
              <a:ext cx="1270000" cy="1270000"/>
              <a:chOff x="0" y="0"/>
              <a:chExt cx="1270000" cy="1270000"/>
            </a:xfrm>
          </p:grpSpPr>
          <p:sp>
            <p:nvSpPr>
              <p:cNvPr id="55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13" name="Group"/>
              <p:cNvGrpSpPr/>
              <p:nvPr/>
            </p:nvGrpSpPr>
            <p:grpSpPr>
              <a:xfrm>
                <a:off x="46001" y="46001"/>
                <a:ext cx="1177998" cy="1177998"/>
                <a:chOff x="0" y="0"/>
                <a:chExt cx="1177997" cy="1177997"/>
              </a:xfrm>
            </p:grpSpPr>
            <p:pic>
              <p:nvPicPr>
                <p:cNvPr id="551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51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517" name="Group"/>
            <p:cNvGrpSpPr/>
            <p:nvPr/>
          </p:nvGrpSpPr>
          <p:grpSpPr>
            <a:xfrm flipH="1">
              <a:off x="0" y="6776780"/>
              <a:ext cx="1270000" cy="1270001"/>
              <a:chOff x="0" y="0"/>
              <a:chExt cx="1270000" cy="1270000"/>
            </a:xfrm>
          </p:grpSpPr>
          <p:sp>
            <p:nvSpPr>
              <p:cNvPr id="55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1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520" name="Group"/>
            <p:cNvGrpSpPr/>
            <p:nvPr/>
          </p:nvGrpSpPr>
          <p:grpSpPr>
            <a:xfrm flipH="1">
              <a:off x="0" y="8140696"/>
              <a:ext cx="1270000" cy="1270001"/>
              <a:chOff x="0" y="0"/>
              <a:chExt cx="1270000" cy="1270000"/>
            </a:xfrm>
          </p:grpSpPr>
          <p:sp>
            <p:nvSpPr>
              <p:cNvPr id="55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1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530" name="Group"/>
            <p:cNvGrpSpPr/>
            <p:nvPr/>
          </p:nvGrpSpPr>
          <p:grpSpPr>
            <a:xfrm flipH="1">
              <a:off x="0" y="1356782"/>
              <a:ext cx="1270000" cy="1270001"/>
              <a:chOff x="0" y="0"/>
              <a:chExt cx="1270000" cy="1270000"/>
            </a:xfrm>
          </p:grpSpPr>
          <p:sp>
            <p:nvSpPr>
              <p:cNvPr id="55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29" name="Group"/>
              <p:cNvGrpSpPr/>
              <p:nvPr/>
            </p:nvGrpSpPr>
            <p:grpSpPr>
              <a:xfrm flipH="1">
                <a:off x="47625" y="56900"/>
                <a:ext cx="1174751" cy="1156200"/>
                <a:chOff x="0" y="0"/>
                <a:chExt cx="1174749" cy="1156199"/>
              </a:xfrm>
            </p:grpSpPr>
            <p:pic>
              <p:nvPicPr>
                <p:cNvPr id="552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52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52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52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52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52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52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538" name="Group"/>
            <p:cNvGrpSpPr/>
            <p:nvPr/>
          </p:nvGrpSpPr>
          <p:grpSpPr>
            <a:xfrm flipH="1">
              <a:off x="0" y="4057648"/>
              <a:ext cx="1270000" cy="1270001"/>
              <a:chOff x="0" y="0"/>
              <a:chExt cx="1270000" cy="1270000"/>
            </a:xfrm>
          </p:grpSpPr>
          <p:sp>
            <p:nvSpPr>
              <p:cNvPr id="55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37" name="Group"/>
              <p:cNvGrpSpPr/>
              <p:nvPr/>
            </p:nvGrpSpPr>
            <p:grpSpPr>
              <a:xfrm>
                <a:off x="47624" y="74251"/>
                <a:ext cx="1174751" cy="1129000"/>
                <a:chOff x="0" y="0"/>
                <a:chExt cx="1174749" cy="1128998"/>
              </a:xfrm>
            </p:grpSpPr>
            <p:pic>
              <p:nvPicPr>
                <p:cNvPr id="553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53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53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53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53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545" name="Group"/>
            <p:cNvGrpSpPr/>
            <p:nvPr/>
          </p:nvGrpSpPr>
          <p:grpSpPr>
            <a:xfrm flipH="1">
              <a:off x="0" y="5414431"/>
              <a:ext cx="1270000" cy="1270001"/>
              <a:chOff x="0" y="0"/>
              <a:chExt cx="1270000" cy="1270000"/>
            </a:xfrm>
          </p:grpSpPr>
          <p:sp>
            <p:nvSpPr>
              <p:cNvPr id="553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44" name="Group"/>
              <p:cNvGrpSpPr/>
              <p:nvPr/>
            </p:nvGrpSpPr>
            <p:grpSpPr>
              <a:xfrm>
                <a:off x="47625" y="45767"/>
                <a:ext cx="1174751" cy="1178466"/>
                <a:chOff x="0" y="0"/>
                <a:chExt cx="1174750" cy="1178465"/>
              </a:xfrm>
            </p:grpSpPr>
            <p:pic>
              <p:nvPicPr>
                <p:cNvPr id="554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54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54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54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554" name="Group"/>
            <p:cNvGrpSpPr/>
            <p:nvPr/>
          </p:nvGrpSpPr>
          <p:grpSpPr>
            <a:xfrm flipH="1">
              <a:off x="0" y="2713565"/>
              <a:ext cx="1270000" cy="1270001"/>
              <a:chOff x="0" y="0"/>
              <a:chExt cx="1270000" cy="1270000"/>
            </a:xfrm>
          </p:grpSpPr>
          <p:sp>
            <p:nvSpPr>
              <p:cNvPr id="55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53" name="Group"/>
              <p:cNvGrpSpPr/>
              <p:nvPr/>
            </p:nvGrpSpPr>
            <p:grpSpPr>
              <a:xfrm>
                <a:off x="63500" y="30985"/>
                <a:ext cx="1111251" cy="1217225"/>
                <a:chOff x="0" y="0"/>
                <a:chExt cx="1111250" cy="1217223"/>
              </a:xfrm>
            </p:grpSpPr>
            <p:pic>
              <p:nvPicPr>
                <p:cNvPr id="554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54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54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55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55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55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601" name="Group"/>
          <p:cNvGrpSpPr/>
          <p:nvPr/>
        </p:nvGrpSpPr>
        <p:grpSpPr>
          <a:xfrm>
            <a:off x="11578348" y="171451"/>
            <a:ext cx="1270001" cy="9410698"/>
            <a:chOff x="0" y="0"/>
            <a:chExt cx="1270000" cy="9410696"/>
          </a:xfrm>
        </p:grpSpPr>
        <p:grpSp>
          <p:nvGrpSpPr>
            <p:cNvPr id="5560" name="Group"/>
            <p:cNvGrpSpPr/>
            <p:nvPr/>
          </p:nvGrpSpPr>
          <p:grpSpPr>
            <a:xfrm flipH="1">
              <a:off x="0" y="0"/>
              <a:ext cx="1270000" cy="1270000"/>
              <a:chOff x="0" y="0"/>
              <a:chExt cx="1270000" cy="1270000"/>
            </a:xfrm>
          </p:grpSpPr>
          <p:sp>
            <p:nvSpPr>
              <p:cNvPr id="55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59" name="Group"/>
              <p:cNvGrpSpPr/>
              <p:nvPr/>
            </p:nvGrpSpPr>
            <p:grpSpPr>
              <a:xfrm>
                <a:off x="46001" y="46001"/>
                <a:ext cx="1177998" cy="1177998"/>
                <a:chOff x="0" y="0"/>
                <a:chExt cx="1177997" cy="1177997"/>
              </a:xfrm>
            </p:grpSpPr>
            <p:pic>
              <p:nvPicPr>
                <p:cNvPr id="555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55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563" name="Group"/>
            <p:cNvGrpSpPr/>
            <p:nvPr/>
          </p:nvGrpSpPr>
          <p:grpSpPr>
            <a:xfrm flipH="1">
              <a:off x="0" y="6776780"/>
              <a:ext cx="1270000" cy="1270001"/>
              <a:chOff x="0" y="0"/>
              <a:chExt cx="1270000" cy="1270000"/>
            </a:xfrm>
          </p:grpSpPr>
          <p:sp>
            <p:nvSpPr>
              <p:cNvPr id="55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6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566" name="Group"/>
            <p:cNvGrpSpPr/>
            <p:nvPr/>
          </p:nvGrpSpPr>
          <p:grpSpPr>
            <a:xfrm flipH="1">
              <a:off x="0" y="8140696"/>
              <a:ext cx="1270000" cy="1270001"/>
              <a:chOff x="0" y="0"/>
              <a:chExt cx="1270000" cy="1270000"/>
            </a:xfrm>
          </p:grpSpPr>
          <p:sp>
            <p:nvSpPr>
              <p:cNvPr id="55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56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576" name="Group"/>
            <p:cNvGrpSpPr/>
            <p:nvPr/>
          </p:nvGrpSpPr>
          <p:grpSpPr>
            <a:xfrm flipH="1">
              <a:off x="0" y="1356782"/>
              <a:ext cx="1270000" cy="1270001"/>
              <a:chOff x="0" y="0"/>
              <a:chExt cx="1270000" cy="1270000"/>
            </a:xfrm>
          </p:grpSpPr>
          <p:sp>
            <p:nvSpPr>
              <p:cNvPr id="55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75" name="Group"/>
              <p:cNvGrpSpPr/>
              <p:nvPr/>
            </p:nvGrpSpPr>
            <p:grpSpPr>
              <a:xfrm flipH="1">
                <a:off x="47625" y="56900"/>
                <a:ext cx="1174751" cy="1156200"/>
                <a:chOff x="0" y="0"/>
                <a:chExt cx="1174749" cy="1156199"/>
              </a:xfrm>
            </p:grpSpPr>
            <p:pic>
              <p:nvPicPr>
                <p:cNvPr id="556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56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57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57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57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57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57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584" name="Group"/>
            <p:cNvGrpSpPr/>
            <p:nvPr/>
          </p:nvGrpSpPr>
          <p:grpSpPr>
            <a:xfrm flipH="1">
              <a:off x="0" y="4057648"/>
              <a:ext cx="1270000" cy="1270001"/>
              <a:chOff x="0" y="0"/>
              <a:chExt cx="1270000" cy="1270000"/>
            </a:xfrm>
          </p:grpSpPr>
          <p:sp>
            <p:nvSpPr>
              <p:cNvPr id="55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83" name="Group"/>
              <p:cNvGrpSpPr/>
              <p:nvPr/>
            </p:nvGrpSpPr>
            <p:grpSpPr>
              <a:xfrm>
                <a:off x="47624" y="74251"/>
                <a:ext cx="1174751" cy="1129000"/>
                <a:chOff x="0" y="0"/>
                <a:chExt cx="1174749" cy="1128998"/>
              </a:xfrm>
            </p:grpSpPr>
            <p:pic>
              <p:nvPicPr>
                <p:cNvPr id="557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57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58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58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58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591" name="Group"/>
            <p:cNvGrpSpPr/>
            <p:nvPr/>
          </p:nvGrpSpPr>
          <p:grpSpPr>
            <a:xfrm flipH="1">
              <a:off x="0" y="5414431"/>
              <a:ext cx="1270000" cy="1270001"/>
              <a:chOff x="0" y="0"/>
              <a:chExt cx="1270000" cy="1270000"/>
            </a:xfrm>
          </p:grpSpPr>
          <p:sp>
            <p:nvSpPr>
              <p:cNvPr id="558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90" name="Group"/>
              <p:cNvGrpSpPr/>
              <p:nvPr/>
            </p:nvGrpSpPr>
            <p:grpSpPr>
              <a:xfrm>
                <a:off x="47625" y="45767"/>
                <a:ext cx="1174751" cy="1178466"/>
                <a:chOff x="0" y="0"/>
                <a:chExt cx="1174750" cy="1178465"/>
              </a:xfrm>
            </p:grpSpPr>
            <p:pic>
              <p:nvPicPr>
                <p:cNvPr id="558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58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58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58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600" name="Group"/>
            <p:cNvGrpSpPr/>
            <p:nvPr/>
          </p:nvGrpSpPr>
          <p:grpSpPr>
            <a:xfrm flipH="1">
              <a:off x="0" y="2713565"/>
              <a:ext cx="1270000" cy="1270001"/>
              <a:chOff x="0" y="0"/>
              <a:chExt cx="1270000" cy="1270000"/>
            </a:xfrm>
          </p:grpSpPr>
          <p:sp>
            <p:nvSpPr>
              <p:cNvPr id="55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599" name="Group"/>
              <p:cNvGrpSpPr/>
              <p:nvPr/>
            </p:nvGrpSpPr>
            <p:grpSpPr>
              <a:xfrm>
                <a:off x="63500" y="30985"/>
                <a:ext cx="1111251" cy="1217225"/>
                <a:chOff x="0" y="0"/>
                <a:chExt cx="1111250" cy="1217223"/>
              </a:xfrm>
            </p:grpSpPr>
            <p:pic>
              <p:nvPicPr>
                <p:cNvPr id="559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59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59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59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59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59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622" name="Group"/>
          <p:cNvGrpSpPr/>
          <p:nvPr/>
        </p:nvGrpSpPr>
        <p:grpSpPr>
          <a:xfrm>
            <a:off x="2124125" y="3617924"/>
            <a:ext cx="1619137" cy="2517752"/>
            <a:chOff x="0" y="0"/>
            <a:chExt cx="1619135" cy="2517750"/>
          </a:xfrm>
        </p:grpSpPr>
        <p:pic>
          <p:nvPicPr>
            <p:cNvPr id="5602" name="Image" descr="Image"/>
            <p:cNvPicPr>
              <a:picLocks noChangeAspect="1"/>
            </p:cNvPicPr>
            <p:nvPr/>
          </p:nvPicPr>
          <p:blipFill>
            <a:blip r:embed="rId8">
              <a:extLst/>
            </a:blip>
            <a:stretch>
              <a:fillRect/>
            </a:stretch>
          </p:blipFill>
          <p:spPr>
            <a:xfrm>
              <a:off x="1198179" y="2019753"/>
              <a:ext cx="342419" cy="489171"/>
            </a:xfrm>
            <a:prstGeom prst="rect">
              <a:avLst/>
            </a:prstGeom>
            <a:ln w="12700" cap="flat">
              <a:noFill/>
              <a:miter lim="400000"/>
            </a:ln>
            <a:effectLst/>
          </p:spPr>
        </p:pic>
        <p:pic>
          <p:nvPicPr>
            <p:cNvPr id="5603"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5604" name="Image" descr="Image"/>
            <p:cNvPicPr>
              <a:picLocks noChangeAspect="1"/>
            </p:cNvPicPr>
            <p:nvPr/>
          </p:nvPicPr>
          <p:blipFill>
            <a:blip r:embed="rId10">
              <a:extLst/>
            </a:blip>
            <a:stretch>
              <a:fillRect/>
            </a:stretch>
          </p:blipFill>
          <p:spPr>
            <a:xfrm>
              <a:off x="1179453" y="1540675"/>
              <a:ext cx="390118" cy="463619"/>
            </a:xfrm>
            <a:prstGeom prst="rect">
              <a:avLst/>
            </a:prstGeom>
            <a:ln w="12700" cap="flat">
              <a:noFill/>
              <a:miter lim="400000"/>
            </a:ln>
            <a:effectLst/>
          </p:spPr>
        </p:pic>
        <p:pic>
          <p:nvPicPr>
            <p:cNvPr id="5605"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5606"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5607"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5608"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5609"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5610"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5611"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5612"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5613"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5614" name="Image" descr="Image"/>
            <p:cNvPicPr>
              <a:picLocks noChangeAspect="1"/>
            </p:cNvPicPr>
            <p:nvPr/>
          </p:nvPicPr>
          <p:blipFill>
            <a:blip r:embed="rId20">
              <a:extLst/>
            </a:blip>
            <a:stretch>
              <a:fillRect/>
            </a:stretch>
          </p:blipFill>
          <p:spPr>
            <a:xfrm>
              <a:off x="429968" y="59719"/>
              <a:ext cx="316564" cy="488035"/>
            </a:xfrm>
            <a:prstGeom prst="rect">
              <a:avLst/>
            </a:prstGeom>
            <a:ln w="12700" cap="flat">
              <a:noFill/>
              <a:miter lim="400000"/>
            </a:ln>
            <a:effectLst/>
          </p:spPr>
        </p:pic>
        <p:pic>
          <p:nvPicPr>
            <p:cNvPr id="5615"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5616"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5617" name="Image" descr="Image"/>
            <p:cNvPicPr>
              <a:picLocks noChangeAspect="1"/>
            </p:cNvPicPr>
            <p:nvPr/>
          </p:nvPicPr>
          <p:blipFill>
            <a:blip r:embed="rId23">
              <a:extLst/>
            </a:blip>
            <a:stretch>
              <a:fillRect/>
            </a:stretch>
          </p:blipFill>
          <p:spPr>
            <a:xfrm>
              <a:off x="1192732" y="550684"/>
              <a:ext cx="363561" cy="480420"/>
            </a:xfrm>
            <a:prstGeom prst="rect">
              <a:avLst/>
            </a:prstGeom>
            <a:ln w="12700" cap="flat">
              <a:noFill/>
              <a:miter lim="400000"/>
            </a:ln>
            <a:effectLst/>
          </p:spPr>
        </p:pic>
        <p:pic>
          <p:nvPicPr>
            <p:cNvPr id="5618"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5619"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5620"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5621"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5633" name="Group"/>
          <p:cNvGrpSpPr/>
          <p:nvPr/>
        </p:nvGrpSpPr>
        <p:grpSpPr>
          <a:xfrm>
            <a:off x="9342863" y="3595195"/>
            <a:ext cx="788538" cy="2540481"/>
            <a:chOff x="0" y="0"/>
            <a:chExt cx="788537" cy="2540480"/>
          </a:xfrm>
        </p:grpSpPr>
        <p:pic>
          <p:nvPicPr>
            <p:cNvPr id="5623" name="Image" descr="Image"/>
            <p:cNvPicPr>
              <a:picLocks noChangeAspect="1"/>
            </p:cNvPicPr>
            <p:nvPr/>
          </p:nvPicPr>
          <p:blipFill>
            <a:blip r:embed="rId8">
              <a:extLst/>
            </a:blip>
            <a:stretch>
              <a:fillRect/>
            </a:stretch>
          </p:blipFill>
          <p:spPr>
            <a:xfrm>
              <a:off x="24686" y="1072071"/>
              <a:ext cx="329907" cy="471295"/>
            </a:xfrm>
            <a:prstGeom prst="rect">
              <a:avLst/>
            </a:prstGeom>
            <a:ln w="12700" cap="flat">
              <a:noFill/>
              <a:miter lim="400000"/>
            </a:ln>
            <a:effectLst/>
          </p:spPr>
        </p:pic>
        <p:pic>
          <p:nvPicPr>
            <p:cNvPr id="5624" name="Image" descr="Image"/>
            <p:cNvPicPr>
              <a:picLocks noChangeAspect="1"/>
            </p:cNvPicPr>
            <p:nvPr/>
          </p:nvPicPr>
          <p:blipFill>
            <a:blip r:embed="rId23">
              <a:extLst/>
            </a:blip>
            <a:stretch>
              <a:fillRect/>
            </a:stretch>
          </p:blipFill>
          <p:spPr>
            <a:xfrm>
              <a:off x="0" y="22729"/>
              <a:ext cx="379279" cy="501190"/>
            </a:xfrm>
            <a:prstGeom prst="rect">
              <a:avLst/>
            </a:prstGeom>
            <a:ln w="12700" cap="flat">
              <a:noFill/>
              <a:miter lim="400000"/>
            </a:ln>
            <a:effectLst/>
          </p:spPr>
        </p:pic>
        <p:pic>
          <p:nvPicPr>
            <p:cNvPr id="5625"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5626"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5627"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5628"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5629"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5630"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5631"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5632"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3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63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63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685" name="Group"/>
          <p:cNvGrpSpPr/>
          <p:nvPr/>
        </p:nvGrpSpPr>
        <p:grpSpPr>
          <a:xfrm>
            <a:off x="143751" y="171451"/>
            <a:ext cx="1270001" cy="9410697"/>
            <a:chOff x="0" y="0"/>
            <a:chExt cx="1270000" cy="9410696"/>
          </a:xfrm>
        </p:grpSpPr>
        <p:grpSp>
          <p:nvGrpSpPr>
            <p:cNvPr id="5644" name="Group"/>
            <p:cNvGrpSpPr/>
            <p:nvPr/>
          </p:nvGrpSpPr>
          <p:grpSpPr>
            <a:xfrm flipH="1">
              <a:off x="0" y="0"/>
              <a:ext cx="1270000" cy="1270000"/>
              <a:chOff x="0" y="0"/>
              <a:chExt cx="1270000" cy="1270000"/>
            </a:xfrm>
          </p:grpSpPr>
          <p:sp>
            <p:nvSpPr>
              <p:cNvPr id="56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43" name="Group"/>
              <p:cNvGrpSpPr/>
              <p:nvPr/>
            </p:nvGrpSpPr>
            <p:grpSpPr>
              <a:xfrm>
                <a:off x="46001" y="46001"/>
                <a:ext cx="1177998" cy="1177998"/>
                <a:chOff x="0" y="0"/>
                <a:chExt cx="1177997" cy="1177997"/>
              </a:xfrm>
            </p:grpSpPr>
            <p:pic>
              <p:nvPicPr>
                <p:cNvPr id="564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64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647" name="Group"/>
            <p:cNvGrpSpPr/>
            <p:nvPr/>
          </p:nvGrpSpPr>
          <p:grpSpPr>
            <a:xfrm flipH="1">
              <a:off x="0" y="6776780"/>
              <a:ext cx="1270000" cy="1270001"/>
              <a:chOff x="0" y="0"/>
              <a:chExt cx="1270000" cy="1270000"/>
            </a:xfrm>
          </p:grpSpPr>
          <p:sp>
            <p:nvSpPr>
              <p:cNvPr id="56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64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650" name="Group"/>
            <p:cNvGrpSpPr/>
            <p:nvPr/>
          </p:nvGrpSpPr>
          <p:grpSpPr>
            <a:xfrm flipH="1">
              <a:off x="0" y="8140696"/>
              <a:ext cx="1270000" cy="1270001"/>
              <a:chOff x="0" y="0"/>
              <a:chExt cx="1270000" cy="1270000"/>
            </a:xfrm>
          </p:grpSpPr>
          <p:sp>
            <p:nvSpPr>
              <p:cNvPr id="56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64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660" name="Group"/>
            <p:cNvGrpSpPr/>
            <p:nvPr/>
          </p:nvGrpSpPr>
          <p:grpSpPr>
            <a:xfrm flipH="1">
              <a:off x="0" y="1356782"/>
              <a:ext cx="1270000" cy="1270001"/>
              <a:chOff x="0" y="0"/>
              <a:chExt cx="1270000" cy="1270000"/>
            </a:xfrm>
          </p:grpSpPr>
          <p:sp>
            <p:nvSpPr>
              <p:cNvPr id="56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59" name="Group"/>
              <p:cNvGrpSpPr/>
              <p:nvPr/>
            </p:nvGrpSpPr>
            <p:grpSpPr>
              <a:xfrm flipH="1">
                <a:off x="47625" y="56900"/>
                <a:ext cx="1174751" cy="1156200"/>
                <a:chOff x="0" y="0"/>
                <a:chExt cx="1174749" cy="1156199"/>
              </a:xfrm>
            </p:grpSpPr>
            <p:pic>
              <p:nvPicPr>
                <p:cNvPr id="565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65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65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65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65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65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65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668" name="Group"/>
            <p:cNvGrpSpPr/>
            <p:nvPr/>
          </p:nvGrpSpPr>
          <p:grpSpPr>
            <a:xfrm flipH="1">
              <a:off x="0" y="4057648"/>
              <a:ext cx="1270000" cy="1270001"/>
              <a:chOff x="0" y="0"/>
              <a:chExt cx="1270000" cy="1270000"/>
            </a:xfrm>
          </p:grpSpPr>
          <p:sp>
            <p:nvSpPr>
              <p:cNvPr id="56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67" name="Group"/>
              <p:cNvGrpSpPr/>
              <p:nvPr/>
            </p:nvGrpSpPr>
            <p:grpSpPr>
              <a:xfrm>
                <a:off x="47624" y="74251"/>
                <a:ext cx="1174751" cy="1129000"/>
                <a:chOff x="0" y="0"/>
                <a:chExt cx="1174749" cy="1128998"/>
              </a:xfrm>
            </p:grpSpPr>
            <p:pic>
              <p:nvPicPr>
                <p:cNvPr id="566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66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66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66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66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675" name="Group"/>
            <p:cNvGrpSpPr/>
            <p:nvPr/>
          </p:nvGrpSpPr>
          <p:grpSpPr>
            <a:xfrm flipH="1">
              <a:off x="0" y="5414431"/>
              <a:ext cx="1270000" cy="1270001"/>
              <a:chOff x="0" y="0"/>
              <a:chExt cx="1270000" cy="1270000"/>
            </a:xfrm>
          </p:grpSpPr>
          <p:sp>
            <p:nvSpPr>
              <p:cNvPr id="56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74" name="Group"/>
              <p:cNvGrpSpPr/>
              <p:nvPr/>
            </p:nvGrpSpPr>
            <p:grpSpPr>
              <a:xfrm>
                <a:off x="47625" y="45767"/>
                <a:ext cx="1174751" cy="1178466"/>
                <a:chOff x="0" y="0"/>
                <a:chExt cx="1174750" cy="1178465"/>
              </a:xfrm>
            </p:grpSpPr>
            <p:pic>
              <p:nvPicPr>
                <p:cNvPr id="567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67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67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67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684" name="Group"/>
            <p:cNvGrpSpPr/>
            <p:nvPr/>
          </p:nvGrpSpPr>
          <p:grpSpPr>
            <a:xfrm flipH="1">
              <a:off x="0" y="2713565"/>
              <a:ext cx="1270000" cy="1270001"/>
              <a:chOff x="0" y="0"/>
              <a:chExt cx="1270000" cy="1270000"/>
            </a:xfrm>
          </p:grpSpPr>
          <p:sp>
            <p:nvSpPr>
              <p:cNvPr id="56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83" name="Group"/>
              <p:cNvGrpSpPr/>
              <p:nvPr/>
            </p:nvGrpSpPr>
            <p:grpSpPr>
              <a:xfrm>
                <a:off x="63500" y="30985"/>
                <a:ext cx="1111251" cy="1217225"/>
                <a:chOff x="0" y="0"/>
                <a:chExt cx="1111250" cy="1217223"/>
              </a:xfrm>
            </p:grpSpPr>
            <p:pic>
              <p:nvPicPr>
                <p:cNvPr id="567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67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67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68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68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68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731" name="Group"/>
          <p:cNvGrpSpPr/>
          <p:nvPr/>
        </p:nvGrpSpPr>
        <p:grpSpPr>
          <a:xfrm>
            <a:off x="11578348" y="171451"/>
            <a:ext cx="1270001" cy="9410698"/>
            <a:chOff x="0" y="0"/>
            <a:chExt cx="1270000" cy="9410696"/>
          </a:xfrm>
        </p:grpSpPr>
        <p:grpSp>
          <p:nvGrpSpPr>
            <p:cNvPr id="5690" name="Group"/>
            <p:cNvGrpSpPr/>
            <p:nvPr/>
          </p:nvGrpSpPr>
          <p:grpSpPr>
            <a:xfrm flipH="1">
              <a:off x="0" y="0"/>
              <a:ext cx="1270000" cy="1270000"/>
              <a:chOff x="0" y="0"/>
              <a:chExt cx="1270000" cy="1270000"/>
            </a:xfrm>
          </p:grpSpPr>
          <p:sp>
            <p:nvSpPr>
              <p:cNvPr id="56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689" name="Group"/>
              <p:cNvGrpSpPr/>
              <p:nvPr/>
            </p:nvGrpSpPr>
            <p:grpSpPr>
              <a:xfrm>
                <a:off x="46001" y="46001"/>
                <a:ext cx="1177998" cy="1177998"/>
                <a:chOff x="0" y="0"/>
                <a:chExt cx="1177997" cy="1177997"/>
              </a:xfrm>
            </p:grpSpPr>
            <p:pic>
              <p:nvPicPr>
                <p:cNvPr id="568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68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693" name="Group"/>
            <p:cNvGrpSpPr/>
            <p:nvPr/>
          </p:nvGrpSpPr>
          <p:grpSpPr>
            <a:xfrm flipH="1">
              <a:off x="0" y="6776780"/>
              <a:ext cx="1270000" cy="1270001"/>
              <a:chOff x="0" y="0"/>
              <a:chExt cx="1270000" cy="1270000"/>
            </a:xfrm>
          </p:grpSpPr>
          <p:sp>
            <p:nvSpPr>
              <p:cNvPr id="56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69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696" name="Group"/>
            <p:cNvGrpSpPr/>
            <p:nvPr/>
          </p:nvGrpSpPr>
          <p:grpSpPr>
            <a:xfrm flipH="1">
              <a:off x="0" y="8140696"/>
              <a:ext cx="1270000" cy="1270001"/>
              <a:chOff x="0" y="0"/>
              <a:chExt cx="1270000" cy="1270000"/>
            </a:xfrm>
          </p:grpSpPr>
          <p:sp>
            <p:nvSpPr>
              <p:cNvPr id="56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69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706" name="Group"/>
            <p:cNvGrpSpPr/>
            <p:nvPr/>
          </p:nvGrpSpPr>
          <p:grpSpPr>
            <a:xfrm flipH="1">
              <a:off x="0" y="1356782"/>
              <a:ext cx="1270000" cy="1270001"/>
              <a:chOff x="0" y="0"/>
              <a:chExt cx="1270000" cy="1270000"/>
            </a:xfrm>
          </p:grpSpPr>
          <p:sp>
            <p:nvSpPr>
              <p:cNvPr id="56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05" name="Group"/>
              <p:cNvGrpSpPr/>
              <p:nvPr/>
            </p:nvGrpSpPr>
            <p:grpSpPr>
              <a:xfrm flipH="1">
                <a:off x="47625" y="56900"/>
                <a:ext cx="1174751" cy="1156200"/>
                <a:chOff x="0" y="0"/>
                <a:chExt cx="1174749" cy="1156199"/>
              </a:xfrm>
            </p:grpSpPr>
            <p:pic>
              <p:nvPicPr>
                <p:cNvPr id="569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69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70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70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70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70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70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714" name="Group"/>
            <p:cNvGrpSpPr/>
            <p:nvPr/>
          </p:nvGrpSpPr>
          <p:grpSpPr>
            <a:xfrm flipH="1">
              <a:off x="0" y="4057648"/>
              <a:ext cx="1270000" cy="1270001"/>
              <a:chOff x="0" y="0"/>
              <a:chExt cx="1270000" cy="1270000"/>
            </a:xfrm>
          </p:grpSpPr>
          <p:sp>
            <p:nvSpPr>
              <p:cNvPr id="57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13" name="Group"/>
              <p:cNvGrpSpPr/>
              <p:nvPr/>
            </p:nvGrpSpPr>
            <p:grpSpPr>
              <a:xfrm>
                <a:off x="47624" y="74251"/>
                <a:ext cx="1174751" cy="1129000"/>
                <a:chOff x="0" y="0"/>
                <a:chExt cx="1174749" cy="1128998"/>
              </a:xfrm>
            </p:grpSpPr>
            <p:pic>
              <p:nvPicPr>
                <p:cNvPr id="570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70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71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71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71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721" name="Group"/>
            <p:cNvGrpSpPr/>
            <p:nvPr/>
          </p:nvGrpSpPr>
          <p:grpSpPr>
            <a:xfrm flipH="1">
              <a:off x="0" y="5414431"/>
              <a:ext cx="1270000" cy="1270001"/>
              <a:chOff x="0" y="0"/>
              <a:chExt cx="1270000" cy="1270000"/>
            </a:xfrm>
          </p:grpSpPr>
          <p:sp>
            <p:nvSpPr>
              <p:cNvPr id="57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20" name="Group"/>
              <p:cNvGrpSpPr/>
              <p:nvPr/>
            </p:nvGrpSpPr>
            <p:grpSpPr>
              <a:xfrm>
                <a:off x="47625" y="45767"/>
                <a:ext cx="1174751" cy="1178466"/>
                <a:chOff x="0" y="0"/>
                <a:chExt cx="1174750" cy="1178465"/>
              </a:xfrm>
            </p:grpSpPr>
            <p:pic>
              <p:nvPicPr>
                <p:cNvPr id="571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71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71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71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730" name="Group"/>
            <p:cNvGrpSpPr/>
            <p:nvPr/>
          </p:nvGrpSpPr>
          <p:grpSpPr>
            <a:xfrm flipH="1">
              <a:off x="0" y="2713565"/>
              <a:ext cx="1270000" cy="1270001"/>
              <a:chOff x="0" y="0"/>
              <a:chExt cx="1270000" cy="1270000"/>
            </a:xfrm>
          </p:grpSpPr>
          <p:sp>
            <p:nvSpPr>
              <p:cNvPr id="57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29" name="Group"/>
              <p:cNvGrpSpPr/>
              <p:nvPr/>
            </p:nvGrpSpPr>
            <p:grpSpPr>
              <a:xfrm>
                <a:off x="63500" y="30985"/>
                <a:ext cx="1111251" cy="1217225"/>
                <a:chOff x="0" y="0"/>
                <a:chExt cx="1111250" cy="1217223"/>
              </a:xfrm>
            </p:grpSpPr>
            <p:pic>
              <p:nvPicPr>
                <p:cNvPr id="572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72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72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72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72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72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752" name="Group"/>
          <p:cNvGrpSpPr/>
          <p:nvPr/>
        </p:nvGrpSpPr>
        <p:grpSpPr>
          <a:xfrm>
            <a:off x="1426881" y="1951358"/>
            <a:ext cx="2321634" cy="3185812"/>
            <a:chOff x="0" y="0"/>
            <a:chExt cx="2321632" cy="3185811"/>
          </a:xfrm>
        </p:grpSpPr>
        <p:pic>
          <p:nvPicPr>
            <p:cNvPr id="5732"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5733"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5734"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5735"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5736"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5737"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5738"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5739"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5740"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5741"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5742"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5743"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5744"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5745"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5746"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5747"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5748"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5749"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5750"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5751"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5763" name="Group"/>
          <p:cNvGrpSpPr/>
          <p:nvPr/>
        </p:nvGrpSpPr>
        <p:grpSpPr>
          <a:xfrm>
            <a:off x="9342863" y="3595195"/>
            <a:ext cx="788538" cy="2540481"/>
            <a:chOff x="0" y="0"/>
            <a:chExt cx="788537" cy="2540480"/>
          </a:xfrm>
        </p:grpSpPr>
        <p:pic>
          <p:nvPicPr>
            <p:cNvPr id="5753" name="Image" descr="Image"/>
            <p:cNvPicPr>
              <a:picLocks noChangeAspect="1"/>
            </p:cNvPicPr>
            <p:nvPr/>
          </p:nvPicPr>
          <p:blipFill>
            <a:blip r:embed="rId25">
              <a:extLst/>
            </a:blip>
            <a:stretch>
              <a:fillRect/>
            </a:stretch>
          </p:blipFill>
          <p:spPr>
            <a:xfrm>
              <a:off x="24686" y="1072071"/>
              <a:ext cx="329907" cy="471295"/>
            </a:xfrm>
            <a:prstGeom prst="rect">
              <a:avLst/>
            </a:prstGeom>
            <a:ln w="12700" cap="flat">
              <a:noFill/>
              <a:miter lim="400000"/>
            </a:ln>
            <a:effectLst/>
          </p:spPr>
        </p:pic>
        <p:pic>
          <p:nvPicPr>
            <p:cNvPr id="5754" name="Image" descr="Image"/>
            <p:cNvPicPr>
              <a:picLocks noChangeAspect="1"/>
            </p:cNvPicPr>
            <p:nvPr/>
          </p:nvPicPr>
          <p:blipFill>
            <a:blip r:embed="rId21">
              <a:extLst/>
            </a:blip>
            <a:stretch>
              <a:fillRect/>
            </a:stretch>
          </p:blipFill>
          <p:spPr>
            <a:xfrm>
              <a:off x="0" y="22729"/>
              <a:ext cx="379279" cy="501190"/>
            </a:xfrm>
            <a:prstGeom prst="rect">
              <a:avLst/>
            </a:prstGeom>
            <a:ln w="12700" cap="flat">
              <a:noFill/>
              <a:miter lim="400000"/>
            </a:ln>
            <a:effectLst/>
          </p:spPr>
        </p:pic>
        <p:pic>
          <p:nvPicPr>
            <p:cNvPr id="5755" name="Image" descr="Image"/>
            <p:cNvPicPr>
              <a:picLocks noChangeAspect="1"/>
            </p:cNvPicPr>
            <p:nvPr/>
          </p:nvPicPr>
          <p:blipFill>
            <a:blip r:embed="rId27">
              <a:extLst/>
            </a:blip>
            <a:stretch>
              <a:fillRect/>
            </a:stretch>
          </p:blipFill>
          <p:spPr>
            <a:xfrm>
              <a:off x="440032" y="1607071"/>
              <a:ext cx="303242" cy="432784"/>
            </a:xfrm>
            <a:prstGeom prst="rect">
              <a:avLst/>
            </a:prstGeom>
            <a:ln w="12700" cap="flat">
              <a:noFill/>
              <a:miter lim="400000"/>
            </a:ln>
            <a:effectLst/>
          </p:spPr>
        </p:pic>
        <p:pic>
          <p:nvPicPr>
            <p:cNvPr id="5756" name="Image" descr="Image"/>
            <p:cNvPicPr>
              <a:picLocks noChangeAspect="1"/>
            </p:cNvPicPr>
            <p:nvPr/>
          </p:nvPicPr>
          <p:blipFill>
            <a:blip r:embed="rId28">
              <a:extLst/>
            </a:blip>
            <a:stretch>
              <a:fillRect/>
            </a:stretch>
          </p:blipFill>
          <p:spPr>
            <a:xfrm>
              <a:off x="5771" y="552099"/>
              <a:ext cx="367737" cy="491792"/>
            </a:xfrm>
            <a:prstGeom prst="rect">
              <a:avLst/>
            </a:prstGeom>
            <a:ln w="12700" cap="flat">
              <a:noFill/>
              <a:miter lim="400000"/>
            </a:ln>
            <a:effectLst/>
          </p:spPr>
        </p:pic>
        <p:pic>
          <p:nvPicPr>
            <p:cNvPr id="5757" name="Image" descr="Image"/>
            <p:cNvPicPr>
              <a:picLocks noChangeAspect="1"/>
            </p:cNvPicPr>
            <p:nvPr/>
          </p:nvPicPr>
          <p:blipFill>
            <a:blip r:embed="rId29">
              <a:extLst/>
            </a:blip>
            <a:stretch>
              <a:fillRect/>
            </a:stretch>
          </p:blipFill>
          <p:spPr>
            <a:xfrm>
              <a:off x="454305" y="1061822"/>
              <a:ext cx="274695" cy="491792"/>
            </a:xfrm>
            <a:prstGeom prst="rect">
              <a:avLst/>
            </a:prstGeom>
            <a:ln w="12700" cap="flat">
              <a:noFill/>
              <a:miter lim="400000"/>
            </a:ln>
            <a:effectLst/>
          </p:spPr>
        </p:pic>
        <p:pic>
          <p:nvPicPr>
            <p:cNvPr id="5758" name="Image" descr="Image"/>
            <p:cNvPicPr>
              <a:picLocks noChangeAspect="1"/>
            </p:cNvPicPr>
            <p:nvPr/>
          </p:nvPicPr>
          <p:blipFill>
            <a:blip r:embed="rId30">
              <a:extLst/>
            </a:blip>
            <a:stretch>
              <a:fillRect/>
            </a:stretch>
          </p:blipFill>
          <p:spPr>
            <a:xfrm>
              <a:off x="32354" y="1571545"/>
              <a:ext cx="314570" cy="491793"/>
            </a:xfrm>
            <a:prstGeom prst="rect">
              <a:avLst/>
            </a:prstGeom>
            <a:ln w="12700" cap="flat">
              <a:noFill/>
              <a:miter lim="400000"/>
            </a:ln>
            <a:effectLst/>
          </p:spPr>
        </p:pic>
        <p:pic>
          <p:nvPicPr>
            <p:cNvPr id="5759" name="Image" descr="Image"/>
            <p:cNvPicPr>
              <a:picLocks noChangeAspect="1"/>
            </p:cNvPicPr>
            <p:nvPr/>
          </p:nvPicPr>
          <p:blipFill>
            <a:blip r:embed="rId31">
              <a:extLst/>
            </a:blip>
            <a:stretch>
              <a:fillRect/>
            </a:stretch>
          </p:blipFill>
          <p:spPr>
            <a:xfrm>
              <a:off x="395069" y="2093311"/>
              <a:ext cx="393167" cy="445376"/>
            </a:xfrm>
            <a:prstGeom prst="rect">
              <a:avLst/>
            </a:prstGeom>
            <a:ln w="12700" cap="flat">
              <a:noFill/>
              <a:miter lim="400000"/>
            </a:ln>
            <a:effectLst/>
          </p:spPr>
        </p:pic>
        <p:pic>
          <p:nvPicPr>
            <p:cNvPr id="5760" name="Image" descr="Image"/>
            <p:cNvPicPr>
              <a:picLocks noChangeAspect="1"/>
            </p:cNvPicPr>
            <p:nvPr/>
          </p:nvPicPr>
          <p:blipFill>
            <a:blip r:embed="rId30">
              <a:extLst/>
            </a:blip>
            <a:stretch>
              <a:fillRect/>
            </a:stretch>
          </p:blipFill>
          <p:spPr>
            <a:xfrm>
              <a:off x="46053" y="2091518"/>
              <a:ext cx="287174" cy="448963"/>
            </a:xfrm>
            <a:prstGeom prst="rect">
              <a:avLst/>
            </a:prstGeom>
            <a:ln w="12700" cap="flat">
              <a:noFill/>
              <a:miter lim="400000"/>
            </a:ln>
            <a:effectLst/>
          </p:spPr>
        </p:pic>
        <p:pic>
          <p:nvPicPr>
            <p:cNvPr id="5761" name="Image" descr="Image"/>
            <p:cNvPicPr>
              <a:picLocks noChangeAspect="1"/>
            </p:cNvPicPr>
            <p:nvPr/>
          </p:nvPicPr>
          <p:blipFill>
            <a:blip r:embed="rId32">
              <a:extLst/>
            </a:blip>
            <a:stretch>
              <a:fillRect/>
            </a:stretch>
          </p:blipFill>
          <p:spPr>
            <a:xfrm>
              <a:off x="394767" y="552099"/>
              <a:ext cx="393771" cy="491792"/>
            </a:xfrm>
            <a:prstGeom prst="rect">
              <a:avLst/>
            </a:prstGeom>
            <a:ln w="12700" cap="flat">
              <a:noFill/>
              <a:miter lim="400000"/>
            </a:ln>
            <a:effectLst/>
          </p:spPr>
        </p:pic>
        <p:pic>
          <p:nvPicPr>
            <p:cNvPr id="5762" name="Image" descr="Image"/>
            <p:cNvPicPr>
              <a:picLocks noChangeAspect="1"/>
            </p:cNvPicPr>
            <p:nvPr/>
          </p:nvPicPr>
          <p:blipFill>
            <a:blip r:embed="rId33">
              <a:extLst/>
            </a:blip>
            <a:stretch>
              <a:fillRect/>
            </a:stretch>
          </p:blipFill>
          <p:spPr>
            <a:xfrm>
              <a:off x="393478" y="0"/>
              <a:ext cx="379279" cy="5239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6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76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76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815" name="Group"/>
          <p:cNvGrpSpPr/>
          <p:nvPr/>
        </p:nvGrpSpPr>
        <p:grpSpPr>
          <a:xfrm>
            <a:off x="143751" y="171451"/>
            <a:ext cx="1270001" cy="9410697"/>
            <a:chOff x="0" y="0"/>
            <a:chExt cx="1270000" cy="9410696"/>
          </a:xfrm>
        </p:grpSpPr>
        <p:grpSp>
          <p:nvGrpSpPr>
            <p:cNvPr id="5774" name="Group"/>
            <p:cNvGrpSpPr/>
            <p:nvPr/>
          </p:nvGrpSpPr>
          <p:grpSpPr>
            <a:xfrm flipH="1">
              <a:off x="0" y="0"/>
              <a:ext cx="1270000" cy="1270000"/>
              <a:chOff x="0" y="0"/>
              <a:chExt cx="1270000" cy="1270000"/>
            </a:xfrm>
          </p:grpSpPr>
          <p:sp>
            <p:nvSpPr>
              <p:cNvPr id="57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73" name="Group"/>
              <p:cNvGrpSpPr/>
              <p:nvPr/>
            </p:nvGrpSpPr>
            <p:grpSpPr>
              <a:xfrm>
                <a:off x="46001" y="46001"/>
                <a:ext cx="1177998" cy="1177998"/>
                <a:chOff x="0" y="0"/>
                <a:chExt cx="1177997" cy="1177997"/>
              </a:xfrm>
            </p:grpSpPr>
            <p:pic>
              <p:nvPicPr>
                <p:cNvPr id="577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77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777" name="Group"/>
            <p:cNvGrpSpPr/>
            <p:nvPr/>
          </p:nvGrpSpPr>
          <p:grpSpPr>
            <a:xfrm flipH="1">
              <a:off x="0" y="6776780"/>
              <a:ext cx="1270000" cy="1270001"/>
              <a:chOff x="0" y="0"/>
              <a:chExt cx="1270000" cy="1270000"/>
            </a:xfrm>
          </p:grpSpPr>
          <p:sp>
            <p:nvSpPr>
              <p:cNvPr id="57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77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780" name="Group"/>
            <p:cNvGrpSpPr/>
            <p:nvPr/>
          </p:nvGrpSpPr>
          <p:grpSpPr>
            <a:xfrm flipH="1">
              <a:off x="0" y="8140696"/>
              <a:ext cx="1270000" cy="1270001"/>
              <a:chOff x="0" y="0"/>
              <a:chExt cx="1270000" cy="1270000"/>
            </a:xfrm>
          </p:grpSpPr>
          <p:sp>
            <p:nvSpPr>
              <p:cNvPr id="577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77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790" name="Group"/>
            <p:cNvGrpSpPr/>
            <p:nvPr/>
          </p:nvGrpSpPr>
          <p:grpSpPr>
            <a:xfrm flipH="1">
              <a:off x="0" y="1356782"/>
              <a:ext cx="1270000" cy="1270001"/>
              <a:chOff x="0" y="0"/>
              <a:chExt cx="1270000" cy="1270000"/>
            </a:xfrm>
          </p:grpSpPr>
          <p:sp>
            <p:nvSpPr>
              <p:cNvPr id="57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89" name="Group"/>
              <p:cNvGrpSpPr/>
              <p:nvPr/>
            </p:nvGrpSpPr>
            <p:grpSpPr>
              <a:xfrm flipH="1">
                <a:off x="47625" y="56900"/>
                <a:ext cx="1174751" cy="1156200"/>
                <a:chOff x="0" y="0"/>
                <a:chExt cx="1174749" cy="1156199"/>
              </a:xfrm>
            </p:grpSpPr>
            <p:pic>
              <p:nvPicPr>
                <p:cNvPr id="578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78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78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78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78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78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78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798" name="Group"/>
            <p:cNvGrpSpPr/>
            <p:nvPr/>
          </p:nvGrpSpPr>
          <p:grpSpPr>
            <a:xfrm flipH="1">
              <a:off x="0" y="4057648"/>
              <a:ext cx="1270000" cy="1270001"/>
              <a:chOff x="0" y="0"/>
              <a:chExt cx="1270000" cy="1270000"/>
            </a:xfrm>
          </p:grpSpPr>
          <p:sp>
            <p:nvSpPr>
              <p:cNvPr id="579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797" name="Group"/>
              <p:cNvGrpSpPr/>
              <p:nvPr/>
            </p:nvGrpSpPr>
            <p:grpSpPr>
              <a:xfrm>
                <a:off x="47624" y="74251"/>
                <a:ext cx="1174751" cy="1129000"/>
                <a:chOff x="0" y="0"/>
                <a:chExt cx="1174749" cy="1128998"/>
              </a:xfrm>
            </p:grpSpPr>
            <p:pic>
              <p:nvPicPr>
                <p:cNvPr id="579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79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79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79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79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805" name="Group"/>
            <p:cNvGrpSpPr/>
            <p:nvPr/>
          </p:nvGrpSpPr>
          <p:grpSpPr>
            <a:xfrm flipH="1">
              <a:off x="0" y="5414431"/>
              <a:ext cx="1270000" cy="1270001"/>
              <a:chOff x="0" y="0"/>
              <a:chExt cx="1270000" cy="1270000"/>
            </a:xfrm>
          </p:grpSpPr>
          <p:sp>
            <p:nvSpPr>
              <p:cNvPr id="57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04" name="Group"/>
              <p:cNvGrpSpPr/>
              <p:nvPr/>
            </p:nvGrpSpPr>
            <p:grpSpPr>
              <a:xfrm>
                <a:off x="47625" y="45767"/>
                <a:ext cx="1174751" cy="1178466"/>
                <a:chOff x="0" y="0"/>
                <a:chExt cx="1174750" cy="1178465"/>
              </a:xfrm>
            </p:grpSpPr>
            <p:pic>
              <p:nvPicPr>
                <p:cNvPr id="580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80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80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80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814" name="Group"/>
            <p:cNvGrpSpPr/>
            <p:nvPr/>
          </p:nvGrpSpPr>
          <p:grpSpPr>
            <a:xfrm flipH="1">
              <a:off x="0" y="2713565"/>
              <a:ext cx="1270000" cy="1270001"/>
              <a:chOff x="0" y="0"/>
              <a:chExt cx="1270000" cy="1270000"/>
            </a:xfrm>
          </p:grpSpPr>
          <p:sp>
            <p:nvSpPr>
              <p:cNvPr id="58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13" name="Group"/>
              <p:cNvGrpSpPr/>
              <p:nvPr/>
            </p:nvGrpSpPr>
            <p:grpSpPr>
              <a:xfrm>
                <a:off x="63500" y="30985"/>
                <a:ext cx="1111251" cy="1217225"/>
                <a:chOff x="0" y="0"/>
                <a:chExt cx="1111250" cy="1217223"/>
              </a:xfrm>
            </p:grpSpPr>
            <p:pic>
              <p:nvPicPr>
                <p:cNvPr id="580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80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80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81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81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81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861" name="Group"/>
          <p:cNvGrpSpPr/>
          <p:nvPr/>
        </p:nvGrpSpPr>
        <p:grpSpPr>
          <a:xfrm>
            <a:off x="11578348" y="171451"/>
            <a:ext cx="1270001" cy="9410698"/>
            <a:chOff x="0" y="0"/>
            <a:chExt cx="1270000" cy="9410696"/>
          </a:xfrm>
        </p:grpSpPr>
        <p:grpSp>
          <p:nvGrpSpPr>
            <p:cNvPr id="5820" name="Group"/>
            <p:cNvGrpSpPr/>
            <p:nvPr/>
          </p:nvGrpSpPr>
          <p:grpSpPr>
            <a:xfrm flipH="1">
              <a:off x="0" y="0"/>
              <a:ext cx="1270000" cy="1270000"/>
              <a:chOff x="0" y="0"/>
              <a:chExt cx="1270000" cy="1270000"/>
            </a:xfrm>
          </p:grpSpPr>
          <p:sp>
            <p:nvSpPr>
              <p:cNvPr id="58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19" name="Group"/>
              <p:cNvGrpSpPr/>
              <p:nvPr/>
            </p:nvGrpSpPr>
            <p:grpSpPr>
              <a:xfrm>
                <a:off x="46001" y="46001"/>
                <a:ext cx="1177998" cy="1177998"/>
                <a:chOff x="0" y="0"/>
                <a:chExt cx="1177997" cy="1177997"/>
              </a:xfrm>
            </p:grpSpPr>
            <p:pic>
              <p:nvPicPr>
                <p:cNvPr id="581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81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823" name="Group"/>
            <p:cNvGrpSpPr/>
            <p:nvPr/>
          </p:nvGrpSpPr>
          <p:grpSpPr>
            <a:xfrm flipH="1">
              <a:off x="0" y="6776780"/>
              <a:ext cx="1270000" cy="1270001"/>
              <a:chOff x="0" y="0"/>
              <a:chExt cx="1270000" cy="1270000"/>
            </a:xfrm>
          </p:grpSpPr>
          <p:sp>
            <p:nvSpPr>
              <p:cNvPr id="58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82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826" name="Group"/>
            <p:cNvGrpSpPr/>
            <p:nvPr/>
          </p:nvGrpSpPr>
          <p:grpSpPr>
            <a:xfrm flipH="1">
              <a:off x="0" y="8140696"/>
              <a:ext cx="1270000" cy="1270001"/>
              <a:chOff x="0" y="0"/>
              <a:chExt cx="1270000" cy="1270000"/>
            </a:xfrm>
          </p:grpSpPr>
          <p:sp>
            <p:nvSpPr>
              <p:cNvPr id="58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82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836" name="Group"/>
            <p:cNvGrpSpPr/>
            <p:nvPr/>
          </p:nvGrpSpPr>
          <p:grpSpPr>
            <a:xfrm flipH="1">
              <a:off x="0" y="1356782"/>
              <a:ext cx="1270000" cy="1270001"/>
              <a:chOff x="0" y="0"/>
              <a:chExt cx="1270000" cy="1270000"/>
            </a:xfrm>
          </p:grpSpPr>
          <p:sp>
            <p:nvSpPr>
              <p:cNvPr id="58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35" name="Group"/>
              <p:cNvGrpSpPr/>
              <p:nvPr/>
            </p:nvGrpSpPr>
            <p:grpSpPr>
              <a:xfrm flipH="1">
                <a:off x="47625" y="56900"/>
                <a:ext cx="1174751" cy="1156200"/>
                <a:chOff x="0" y="0"/>
                <a:chExt cx="1174749" cy="1156199"/>
              </a:xfrm>
            </p:grpSpPr>
            <p:pic>
              <p:nvPicPr>
                <p:cNvPr id="582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82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83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83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83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83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83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844" name="Group"/>
            <p:cNvGrpSpPr/>
            <p:nvPr/>
          </p:nvGrpSpPr>
          <p:grpSpPr>
            <a:xfrm flipH="1">
              <a:off x="0" y="4057648"/>
              <a:ext cx="1270000" cy="1270001"/>
              <a:chOff x="0" y="0"/>
              <a:chExt cx="1270000" cy="1270000"/>
            </a:xfrm>
          </p:grpSpPr>
          <p:sp>
            <p:nvSpPr>
              <p:cNvPr id="58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43" name="Group"/>
              <p:cNvGrpSpPr/>
              <p:nvPr/>
            </p:nvGrpSpPr>
            <p:grpSpPr>
              <a:xfrm>
                <a:off x="47624" y="74251"/>
                <a:ext cx="1174751" cy="1129000"/>
                <a:chOff x="0" y="0"/>
                <a:chExt cx="1174749" cy="1128998"/>
              </a:xfrm>
            </p:grpSpPr>
            <p:pic>
              <p:nvPicPr>
                <p:cNvPr id="583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83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84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84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84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851" name="Group"/>
            <p:cNvGrpSpPr/>
            <p:nvPr/>
          </p:nvGrpSpPr>
          <p:grpSpPr>
            <a:xfrm flipH="1">
              <a:off x="0" y="5414431"/>
              <a:ext cx="1270000" cy="1270001"/>
              <a:chOff x="0" y="0"/>
              <a:chExt cx="1270000" cy="1270000"/>
            </a:xfrm>
          </p:grpSpPr>
          <p:sp>
            <p:nvSpPr>
              <p:cNvPr id="58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50" name="Group"/>
              <p:cNvGrpSpPr/>
              <p:nvPr/>
            </p:nvGrpSpPr>
            <p:grpSpPr>
              <a:xfrm>
                <a:off x="47625" y="45767"/>
                <a:ext cx="1174751" cy="1178466"/>
                <a:chOff x="0" y="0"/>
                <a:chExt cx="1174750" cy="1178465"/>
              </a:xfrm>
            </p:grpSpPr>
            <p:pic>
              <p:nvPicPr>
                <p:cNvPr id="584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84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84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84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860" name="Group"/>
            <p:cNvGrpSpPr/>
            <p:nvPr/>
          </p:nvGrpSpPr>
          <p:grpSpPr>
            <a:xfrm flipH="1">
              <a:off x="0" y="2713565"/>
              <a:ext cx="1270000" cy="1270001"/>
              <a:chOff x="0" y="0"/>
              <a:chExt cx="1270000" cy="1270000"/>
            </a:xfrm>
          </p:grpSpPr>
          <p:sp>
            <p:nvSpPr>
              <p:cNvPr id="58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859" name="Group"/>
              <p:cNvGrpSpPr/>
              <p:nvPr/>
            </p:nvGrpSpPr>
            <p:grpSpPr>
              <a:xfrm>
                <a:off x="63500" y="30985"/>
                <a:ext cx="1111251" cy="1217225"/>
                <a:chOff x="0" y="0"/>
                <a:chExt cx="1111250" cy="1217223"/>
              </a:xfrm>
            </p:grpSpPr>
            <p:pic>
              <p:nvPicPr>
                <p:cNvPr id="585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85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85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85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85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85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882" name="Group"/>
          <p:cNvGrpSpPr/>
          <p:nvPr/>
        </p:nvGrpSpPr>
        <p:grpSpPr>
          <a:xfrm>
            <a:off x="1426881" y="1951358"/>
            <a:ext cx="2321634" cy="3185812"/>
            <a:chOff x="0" y="0"/>
            <a:chExt cx="2321632" cy="3185811"/>
          </a:xfrm>
        </p:grpSpPr>
        <p:pic>
          <p:nvPicPr>
            <p:cNvPr id="5862"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5863"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5864"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5865"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5866"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5867"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5868"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5869"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5870"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5871"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5872"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5873"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5874"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5875"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5876"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5877"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5878"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5879"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5880"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5881"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5893" name="Group"/>
          <p:cNvGrpSpPr/>
          <p:nvPr/>
        </p:nvGrpSpPr>
        <p:grpSpPr>
          <a:xfrm>
            <a:off x="10662664" y="571689"/>
            <a:ext cx="826532" cy="8620785"/>
            <a:chOff x="0" y="0"/>
            <a:chExt cx="826530" cy="8620783"/>
          </a:xfrm>
        </p:grpSpPr>
        <p:pic>
          <p:nvPicPr>
            <p:cNvPr id="5883"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5884"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5885"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5886"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5887"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5888"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5889"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5890"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5891"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5892"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97"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5898"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5899"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5945" name="Group"/>
          <p:cNvGrpSpPr/>
          <p:nvPr/>
        </p:nvGrpSpPr>
        <p:grpSpPr>
          <a:xfrm>
            <a:off x="143751" y="171451"/>
            <a:ext cx="1270001" cy="9410697"/>
            <a:chOff x="0" y="0"/>
            <a:chExt cx="1270000" cy="9410696"/>
          </a:xfrm>
        </p:grpSpPr>
        <p:grpSp>
          <p:nvGrpSpPr>
            <p:cNvPr id="5904" name="Group"/>
            <p:cNvGrpSpPr/>
            <p:nvPr/>
          </p:nvGrpSpPr>
          <p:grpSpPr>
            <a:xfrm flipH="1">
              <a:off x="0" y="0"/>
              <a:ext cx="1270000" cy="1270000"/>
              <a:chOff x="0" y="0"/>
              <a:chExt cx="1270000" cy="1270000"/>
            </a:xfrm>
          </p:grpSpPr>
          <p:sp>
            <p:nvSpPr>
              <p:cNvPr id="59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03" name="Group"/>
              <p:cNvGrpSpPr/>
              <p:nvPr/>
            </p:nvGrpSpPr>
            <p:grpSpPr>
              <a:xfrm>
                <a:off x="46001" y="46001"/>
                <a:ext cx="1177998" cy="1177998"/>
                <a:chOff x="0" y="0"/>
                <a:chExt cx="1177997" cy="1177997"/>
              </a:xfrm>
            </p:grpSpPr>
            <p:pic>
              <p:nvPicPr>
                <p:cNvPr id="590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90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907" name="Group"/>
            <p:cNvGrpSpPr/>
            <p:nvPr/>
          </p:nvGrpSpPr>
          <p:grpSpPr>
            <a:xfrm flipH="1">
              <a:off x="0" y="6776780"/>
              <a:ext cx="1270000" cy="1270001"/>
              <a:chOff x="0" y="0"/>
              <a:chExt cx="1270000" cy="1270000"/>
            </a:xfrm>
          </p:grpSpPr>
          <p:sp>
            <p:nvSpPr>
              <p:cNvPr id="59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90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910" name="Group"/>
            <p:cNvGrpSpPr/>
            <p:nvPr/>
          </p:nvGrpSpPr>
          <p:grpSpPr>
            <a:xfrm flipH="1">
              <a:off x="0" y="8140696"/>
              <a:ext cx="1270000" cy="1270001"/>
              <a:chOff x="0" y="0"/>
              <a:chExt cx="1270000" cy="1270000"/>
            </a:xfrm>
          </p:grpSpPr>
          <p:sp>
            <p:nvSpPr>
              <p:cNvPr id="59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90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920" name="Group"/>
            <p:cNvGrpSpPr/>
            <p:nvPr/>
          </p:nvGrpSpPr>
          <p:grpSpPr>
            <a:xfrm flipH="1">
              <a:off x="0" y="1356782"/>
              <a:ext cx="1270000" cy="1270001"/>
              <a:chOff x="0" y="0"/>
              <a:chExt cx="1270000" cy="1270000"/>
            </a:xfrm>
          </p:grpSpPr>
          <p:sp>
            <p:nvSpPr>
              <p:cNvPr id="59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19" name="Group"/>
              <p:cNvGrpSpPr/>
              <p:nvPr/>
            </p:nvGrpSpPr>
            <p:grpSpPr>
              <a:xfrm flipH="1">
                <a:off x="47625" y="56900"/>
                <a:ext cx="1174751" cy="1156200"/>
                <a:chOff x="0" y="0"/>
                <a:chExt cx="1174749" cy="1156199"/>
              </a:xfrm>
            </p:grpSpPr>
            <p:pic>
              <p:nvPicPr>
                <p:cNvPr id="591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91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91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91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91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91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91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928" name="Group"/>
            <p:cNvGrpSpPr/>
            <p:nvPr/>
          </p:nvGrpSpPr>
          <p:grpSpPr>
            <a:xfrm flipH="1">
              <a:off x="0" y="4057648"/>
              <a:ext cx="1270000" cy="1270001"/>
              <a:chOff x="0" y="0"/>
              <a:chExt cx="1270000" cy="1270000"/>
            </a:xfrm>
          </p:grpSpPr>
          <p:sp>
            <p:nvSpPr>
              <p:cNvPr id="592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27" name="Group"/>
              <p:cNvGrpSpPr/>
              <p:nvPr/>
            </p:nvGrpSpPr>
            <p:grpSpPr>
              <a:xfrm>
                <a:off x="47624" y="74251"/>
                <a:ext cx="1174751" cy="1129000"/>
                <a:chOff x="0" y="0"/>
                <a:chExt cx="1174749" cy="1128998"/>
              </a:xfrm>
            </p:grpSpPr>
            <p:pic>
              <p:nvPicPr>
                <p:cNvPr id="592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92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92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92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92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935" name="Group"/>
            <p:cNvGrpSpPr/>
            <p:nvPr/>
          </p:nvGrpSpPr>
          <p:grpSpPr>
            <a:xfrm flipH="1">
              <a:off x="0" y="5414431"/>
              <a:ext cx="1270000" cy="1270001"/>
              <a:chOff x="0" y="0"/>
              <a:chExt cx="1270000" cy="1270000"/>
            </a:xfrm>
          </p:grpSpPr>
          <p:sp>
            <p:nvSpPr>
              <p:cNvPr id="592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34" name="Group"/>
              <p:cNvGrpSpPr/>
              <p:nvPr/>
            </p:nvGrpSpPr>
            <p:grpSpPr>
              <a:xfrm>
                <a:off x="47625" y="45767"/>
                <a:ext cx="1174751" cy="1178466"/>
                <a:chOff x="0" y="0"/>
                <a:chExt cx="1174750" cy="1178465"/>
              </a:xfrm>
            </p:grpSpPr>
            <p:pic>
              <p:nvPicPr>
                <p:cNvPr id="593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93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93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93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944" name="Group"/>
            <p:cNvGrpSpPr/>
            <p:nvPr/>
          </p:nvGrpSpPr>
          <p:grpSpPr>
            <a:xfrm flipH="1">
              <a:off x="0" y="2713565"/>
              <a:ext cx="1270000" cy="1270001"/>
              <a:chOff x="0" y="0"/>
              <a:chExt cx="1270000" cy="1270000"/>
            </a:xfrm>
          </p:grpSpPr>
          <p:sp>
            <p:nvSpPr>
              <p:cNvPr id="59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43" name="Group"/>
              <p:cNvGrpSpPr/>
              <p:nvPr/>
            </p:nvGrpSpPr>
            <p:grpSpPr>
              <a:xfrm>
                <a:off x="63500" y="30985"/>
                <a:ext cx="1111251" cy="1217225"/>
                <a:chOff x="0" y="0"/>
                <a:chExt cx="1111250" cy="1217223"/>
              </a:xfrm>
            </p:grpSpPr>
            <p:pic>
              <p:nvPicPr>
                <p:cNvPr id="593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93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93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94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94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94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5991" name="Group"/>
          <p:cNvGrpSpPr/>
          <p:nvPr/>
        </p:nvGrpSpPr>
        <p:grpSpPr>
          <a:xfrm>
            <a:off x="11578348" y="171451"/>
            <a:ext cx="1270001" cy="9410698"/>
            <a:chOff x="0" y="0"/>
            <a:chExt cx="1270000" cy="9410696"/>
          </a:xfrm>
        </p:grpSpPr>
        <p:grpSp>
          <p:nvGrpSpPr>
            <p:cNvPr id="5950" name="Group"/>
            <p:cNvGrpSpPr/>
            <p:nvPr/>
          </p:nvGrpSpPr>
          <p:grpSpPr>
            <a:xfrm flipH="1">
              <a:off x="0" y="0"/>
              <a:ext cx="1270000" cy="1270000"/>
              <a:chOff x="0" y="0"/>
              <a:chExt cx="1270000" cy="1270000"/>
            </a:xfrm>
          </p:grpSpPr>
          <p:sp>
            <p:nvSpPr>
              <p:cNvPr id="59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49" name="Group"/>
              <p:cNvGrpSpPr/>
              <p:nvPr/>
            </p:nvGrpSpPr>
            <p:grpSpPr>
              <a:xfrm>
                <a:off x="46001" y="46001"/>
                <a:ext cx="1177998" cy="1177998"/>
                <a:chOff x="0" y="0"/>
                <a:chExt cx="1177997" cy="1177997"/>
              </a:xfrm>
            </p:grpSpPr>
            <p:pic>
              <p:nvPicPr>
                <p:cNvPr id="594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594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5953" name="Group"/>
            <p:cNvGrpSpPr/>
            <p:nvPr/>
          </p:nvGrpSpPr>
          <p:grpSpPr>
            <a:xfrm flipH="1">
              <a:off x="0" y="6776780"/>
              <a:ext cx="1270000" cy="1270001"/>
              <a:chOff x="0" y="0"/>
              <a:chExt cx="1270000" cy="1270000"/>
            </a:xfrm>
          </p:grpSpPr>
          <p:sp>
            <p:nvSpPr>
              <p:cNvPr id="59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95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5956" name="Group"/>
            <p:cNvGrpSpPr/>
            <p:nvPr/>
          </p:nvGrpSpPr>
          <p:grpSpPr>
            <a:xfrm flipH="1">
              <a:off x="0" y="8140696"/>
              <a:ext cx="1270000" cy="1270001"/>
              <a:chOff x="0" y="0"/>
              <a:chExt cx="1270000" cy="1270000"/>
            </a:xfrm>
          </p:grpSpPr>
          <p:sp>
            <p:nvSpPr>
              <p:cNvPr id="59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595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5966" name="Group"/>
            <p:cNvGrpSpPr/>
            <p:nvPr/>
          </p:nvGrpSpPr>
          <p:grpSpPr>
            <a:xfrm flipH="1">
              <a:off x="0" y="1356782"/>
              <a:ext cx="1270000" cy="1270001"/>
              <a:chOff x="0" y="0"/>
              <a:chExt cx="1270000" cy="1270000"/>
            </a:xfrm>
          </p:grpSpPr>
          <p:sp>
            <p:nvSpPr>
              <p:cNvPr id="595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65" name="Group"/>
              <p:cNvGrpSpPr/>
              <p:nvPr/>
            </p:nvGrpSpPr>
            <p:grpSpPr>
              <a:xfrm flipH="1">
                <a:off x="47625" y="56900"/>
                <a:ext cx="1174751" cy="1156200"/>
                <a:chOff x="0" y="0"/>
                <a:chExt cx="1174749" cy="1156199"/>
              </a:xfrm>
            </p:grpSpPr>
            <p:pic>
              <p:nvPicPr>
                <p:cNvPr id="595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595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596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596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596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596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596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5974" name="Group"/>
            <p:cNvGrpSpPr/>
            <p:nvPr/>
          </p:nvGrpSpPr>
          <p:grpSpPr>
            <a:xfrm flipH="1">
              <a:off x="0" y="4057648"/>
              <a:ext cx="1270000" cy="1270001"/>
              <a:chOff x="0" y="0"/>
              <a:chExt cx="1270000" cy="1270000"/>
            </a:xfrm>
          </p:grpSpPr>
          <p:sp>
            <p:nvSpPr>
              <p:cNvPr id="596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73" name="Group"/>
              <p:cNvGrpSpPr/>
              <p:nvPr/>
            </p:nvGrpSpPr>
            <p:grpSpPr>
              <a:xfrm>
                <a:off x="47624" y="74251"/>
                <a:ext cx="1174751" cy="1129000"/>
                <a:chOff x="0" y="0"/>
                <a:chExt cx="1174749" cy="1128998"/>
              </a:xfrm>
            </p:grpSpPr>
            <p:pic>
              <p:nvPicPr>
                <p:cNvPr id="596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596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597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597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597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5981" name="Group"/>
            <p:cNvGrpSpPr/>
            <p:nvPr/>
          </p:nvGrpSpPr>
          <p:grpSpPr>
            <a:xfrm flipH="1">
              <a:off x="0" y="5414431"/>
              <a:ext cx="1270000" cy="1270001"/>
              <a:chOff x="0" y="0"/>
              <a:chExt cx="1270000" cy="1270000"/>
            </a:xfrm>
          </p:grpSpPr>
          <p:sp>
            <p:nvSpPr>
              <p:cNvPr id="597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80" name="Group"/>
              <p:cNvGrpSpPr/>
              <p:nvPr/>
            </p:nvGrpSpPr>
            <p:grpSpPr>
              <a:xfrm>
                <a:off x="47625" y="45767"/>
                <a:ext cx="1174751" cy="1178466"/>
                <a:chOff x="0" y="0"/>
                <a:chExt cx="1174750" cy="1178465"/>
              </a:xfrm>
            </p:grpSpPr>
            <p:pic>
              <p:nvPicPr>
                <p:cNvPr id="597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597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597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597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5990" name="Group"/>
            <p:cNvGrpSpPr/>
            <p:nvPr/>
          </p:nvGrpSpPr>
          <p:grpSpPr>
            <a:xfrm flipH="1">
              <a:off x="0" y="2713565"/>
              <a:ext cx="1270000" cy="1270001"/>
              <a:chOff x="0" y="0"/>
              <a:chExt cx="1270000" cy="1270000"/>
            </a:xfrm>
          </p:grpSpPr>
          <p:sp>
            <p:nvSpPr>
              <p:cNvPr id="59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5989" name="Group"/>
              <p:cNvGrpSpPr/>
              <p:nvPr/>
            </p:nvGrpSpPr>
            <p:grpSpPr>
              <a:xfrm>
                <a:off x="63500" y="30985"/>
                <a:ext cx="1111251" cy="1217225"/>
                <a:chOff x="0" y="0"/>
                <a:chExt cx="1111250" cy="1217223"/>
              </a:xfrm>
            </p:grpSpPr>
            <p:pic>
              <p:nvPicPr>
                <p:cNvPr id="598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598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598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598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598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598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012" name="Group"/>
          <p:cNvGrpSpPr/>
          <p:nvPr/>
        </p:nvGrpSpPr>
        <p:grpSpPr>
          <a:xfrm>
            <a:off x="1426881" y="1951358"/>
            <a:ext cx="2321634" cy="3185812"/>
            <a:chOff x="0" y="0"/>
            <a:chExt cx="2321632" cy="3185811"/>
          </a:xfrm>
        </p:grpSpPr>
        <p:pic>
          <p:nvPicPr>
            <p:cNvPr id="5992" name="Image" descr="Image"/>
            <p:cNvPicPr>
              <a:picLocks noChangeAspect="1"/>
            </p:cNvPicPr>
            <p:nvPr/>
          </p:nvPicPr>
          <p:blipFill>
            <a:blip r:embed="rId8">
              <a:extLst/>
            </a:blip>
            <a:stretch>
              <a:fillRect/>
            </a:stretch>
          </p:blipFill>
          <p:spPr>
            <a:xfrm>
              <a:off x="1286296" y="1527674"/>
              <a:ext cx="426604" cy="548490"/>
            </a:xfrm>
            <a:prstGeom prst="rect">
              <a:avLst/>
            </a:prstGeom>
            <a:ln w="12700" cap="flat">
              <a:noFill/>
              <a:miter lim="400000"/>
            </a:ln>
            <a:effectLst/>
          </p:spPr>
        </p:pic>
        <p:pic>
          <p:nvPicPr>
            <p:cNvPr id="5993" name="Image" descr="Image"/>
            <p:cNvPicPr>
              <a:picLocks noChangeAspect="1"/>
            </p:cNvPicPr>
            <p:nvPr/>
          </p:nvPicPr>
          <p:blipFill>
            <a:blip r:embed="rId9">
              <a:extLst/>
            </a:blip>
            <a:stretch>
              <a:fillRect/>
            </a:stretch>
          </p:blipFill>
          <p:spPr>
            <a:xfrm>
              <a:off x="1052335" y="1039428"/>
              <a:ext cx="390118" cy="463619"/>
            </a:xfrm>
            <a:prstGeom prst="rect">
              <a:avLst/>
            </a:prstGeom>
            <a:ln w="12700" cap="flat">
              <a:noFill/>
              <a:miter lim="400000"/>
            </a:ln>
            <a:effectLst/>
          </p:spPr>
        </p:pic>
        <p:pic>
          <p:nvPicPr>
            <p:cNvPr id="5994" name="Image" descr="Image"/>
            <p:cNvPicPr>
              <a:picLocks noChangeAspect="1"/>
            </p:cNvPicPr>
            <p:nvPr/>
          </p:nvPicPr>
          <p:blipFill>
            <a:blip r:embed="rId10">
              <a:extLst/>
            </a:blip>
            <a:stretch>
              <a:fillRect/>
            </a:stretch>
          </p:blipFill>
          <p:spPr>
            <a:xfrm>
              <a:off x="1884727" y="823158"/>
              <a:ext cx="434109" cy="488035"/>
            </a:xfrm>
            <a:prstGeom prst="rect">
              <a:avLst/>
            </a:prstGeom>
            <a:ln w="12700" cap="flat">
              <a:noFill/>
              <a:miter lim="400000"/>
            </a:ln>
            <a:effectLst/>
          </p:spPr>
        </p:pic>
        <p:pic>
          <p:nvPicPr>
            <p:cNvPr id="5995" name="Image" descr="Image"/>
            <p:cNvPicPr>
              <a:picLocks noChangeAspect="1"/>
            </p:cNvPicPr>
            <p:nvPr/>
          </p:nvPicPr>
          <p:blipFill>
            <a:blip r:embed="rId11">
              <a:extLst/>
            </a:blip>
            <a:stretch>
              <a:fillRect/>
            </a:stretch>
          </p:blipFill>
          <p:spPr>
            <a:xfrm>
              <a:off x="895725" y="1541838"/>
              <a:ext cx="333819" cy="475050"/>
            </a:xfrm>
            <a:prstGeom prst="rect">
              <a:avLst/>
            </a:prstGeom>
            <a:ln w="12700" cap="flat">
              <a:noFill/>
              <a:miter lim="400000"/>
            </a:ln>
            <a:effectLst/>
          </p:spPr>
        </p:pic>
        <p:pic>
          <p:nvPicPr>
            <p:cNvPr id="5996" name="Image" descr="Image"/>
            <p:cNvPicPr>
              <a:picLocks noChangeAspect="1"/>
            </p:cNvPicPr>
            <p:nvPr/>
          </p:nvPicPr>
          <p:blipFill>
            <a:blip r:embed="rId12">
              <a:extLst/>
            </a:blip>
            <a:stretch>
              <a:fillRect/>
            </a:stretch>
          </p:blipFill>
          <p:spPr>
            <a:xfrm>
              <a:off x="17791" y="1005464"/>
              <a:ext cx="333819" cy="489600"/>
            </a:xfrm>
            <a:prstGeom prst="rect">
              <a:avLst/>
            </a:prstGeom>
            <a:ln w="12700" cap="flat">
              <a:noFill/>
              <a:miter lim="400000"/>
            </a:ln>
            <a:effectLst/>
          </p:spPr>
        </p:pic>
        <p:pic>
          <p:nvPicPr>
            <p:cNvPr id="5997" name="Image" descr="Image"/>
            <p:cNvPicPr>
              <a:picLocks noChangeAspect="1"/>
            </p:cNvPicPr>
            <p:nvPr/>
          </p:nvPicPr>
          <p:blipFill>
            <a:blip r:embed="rId13">
              <a:extLst/>
            </a:blip>
            <a:stretch>
              <a:fillRect/>
            </a:stretch>
          </p:blipFill>
          <p:spPr>
            <a:xfrm>
              <a:off x="578749" y="1527287"/>
              <a:ext cx="344044" cy="489600"/>
            </a:xfrm>
            <a:prstGeom prst="rect">
              <a:avLst/>
            </a:prstGeom>
            <a:ln w="12700" cap="flat">
              <a:noFill/>
              <a:miter lim="400000"/>
            </a:ln>
            <a:effectLst/>
          </p:spPr>
        </p:pic>
        <p:pic>
          <p:nvPicPr>
            <p:cNvPr id="5998" name="Image" descr="Image"/>
            <p:cNvPicPr>
              <a:picLocks noChangeAspect="1"/>
            </p:cNvPicPr>
            <p:nvPr/>
          </p:nvPicPr>
          <p:blipFill>
            <a:blip r:embed="rId14">
              <a:extLst/>
            </a:blip>
            <a:stretch>
              <a:fillRect/>
            </a:stretch>
          </p:blipFill>
          <p:spPr>
            <a:xfrm>
              <a:off x="0" y="2665072"/>
              <a:ext cx="420201" cy="520740"/>
            </a:xfrm>
            <a:prstGeom prst="rect">
              <a:avLst/>
            </a:prstGeom>
            <a:ln w="12700" cap="flat">
              <a:noFill/>
              <a:miter lim="400000"/>
            </a:ln>
            <a:effectLst/>
          </p:spPr>
        </p:pic>
        <p:pic>
          <p:nvPicPr>
            <p:cNvPr id="5999" name="Image" descr="Image"/>
            <p:cNvPicPr>
              <a:picLocks noChangeAspect="1"/>
            </p:cNvPicPr>
            <p:nvPr/>
          </p:nvPicPr>
          <p:blipFill>
            <a:blip r:embed="rId15">
              <a:extLst/>
            </a:blip>
            <a:stretch>
              <a:fillRect/>
            </a:stretch>
          </p:blipFill>
          <p:spPr>
            <a:xfrm>
              <a:off x="750770" y="998359"/>
              <a:ext cx="489249" cy="503810"/>
            </a:xfrm>
            <a:prstGeom prst="rect">
              <a:avLst/>
            </a:prstGeom>
            <a:ln w="12700" cap="flat">
              <a:noFill/>
              <a:miter lim="400000"/>
            </a:ln>
            <a:effectLst/>
          </p:spPr>
        </p:pic>
        <p:pic>
          <p:nvPicPr>
            <p:cNvPr id="6000" name="Image" descr="Image"/>
            <p:cNvPicPr>
              <a:picLocks noChangeAspect="1"/>
            </p:cNvPicPr>
            <p:nvPr/>
          </p:nvPicPr>
          <p:blipFill>
            <a:blip r:embed="rId16">
              <a:extLst/>
            </a:blip>
            <a:stretch>
              <a:fillRect/>
            </a:stretch>
          </p:blipFill>
          <p:spPr>
            <a:xfrm>
              <a:off x="243393" y="1523730"/>
              <a:ext cx="442173" cy="503809"/>
            </a:xfrm>
            <a:prstGeom prst="rect">
              <a:avLst/>
            </a:prstGeom>
            <a:ln w="12700" cap="flat">
              <a:noFill/>
              <a:miter lim="400000"/>
            </a:ln>
            <a:effectLst/>
          </p:spPr>
        </p:pic>
        <p:pic>
          <p:nvPicPr>
            <p:cNvPr id="6001" name="Image" descr="Image"/>
            <p:cNvPicPr>
              <a:picLocks noChangeAspect="1"/>
            </p:cNvPicPr>
            <p:nvPr/>
          </p:nvPicPr>
          <p:blipFill>
            <a:blip r:embed="rId17">
              <a:extLst/>
            </a:blip>
            <a:stretch>
              <a:fillRect/>
            </a:stretch>
          </p:blipFill>
          <p:spPr>
            <a:xfrm>
              <a:off x="1294860" y="1027220"/>
              <a:ext cx="384075" cy="488035"/>
            </a:xfrm>
            <a:prstGeom prst="rect">
              <a:avLst/>
            </a:prstGeom>
            <a:ln w="12700" cap="flat">
              <a:noFill/>
              <a:miter lim="400000"/>
            </a:ln>
            <a:effectLst/>
          </p:spPr>
        </p:pic>
        <p:pic>
          <p:nvPicPr>
            <p:cNvPr id="6002" name="Image" descr="Image"/>
            <p:cNvPicPr>
              <a:picLocks noChangeAspect="1"/>
            </p:cNvPicPr>
            <p:nvPr/>
          </p:nvPicPr>
          <p:blipFill>
            <a:blip r:embed="rId18">
              <a:extLst/>
            </a:blip>
            <a:stretch>
              <a:fillRect/>
            </a:stretch>
          </p:blipFill>
          <p:spPr>
            <a:xfrm>
              <a:off x="293498" y="1002312"/>
              <a:ext cx="316563" cy="488035"/>
            </a:xfrm>
            <a:prstGeom prst="rect">
              <a:avLst/>
            </a:prstGeom>
            <a:ln w="12700" cap="flat">
              <a:noFill/>
              <a:miter lim="400000"/>
            </a:ln>
            <a:effectLst/>
          </p:spPr>
        </p:pic>
        <p:pic>
          <p:nvPicPr>
            <p:cNvPr id="6003" name="Image" descr="Image"/>
            <p:cNvPicPr>
              <a:picLocks noChangeAspect="1"/>
            </p:cNvPicPr>
            <p:nvPr/>
          </p:nvPicPr>
          <p:blipFill>
            <a:blip r:embed="rId19">
              <a:extLst/>
            </a:blip>
            <a:stretch>
              <a:fillRect/>
            </a:stretch>
          </p:blipFill>
          <p:spPr>
            <a:xfrm>
              <a:off x="1827616" y="1038487"/>
              <a:ext cx="338547" cy="465502"/>
            </a:xfrm>
            <a:prstGeom prst="rect">
              <a:avLst/>
            </a:prstGeom>
            <a:ln w="12700" cap="flat">
              <a:noFill/>
              <a:miter lim="400000"/>
            </a:ln>
            <a:effectLst/>
          </p:spPr>
        </p:pic>
        <p:pic>
          <p:nvPicPr>
            <p:cNvPr id="6004" name="Image" descr="Image"/>
            <p:cNvPicPr>
              <a:picLocks noChangeAspect="1"/>
            </p:cNvPicPr>
            <p:nvPr/>
          </p:nvPicPr>
          <p:blipFill>
            <a:blip r:embed="rId20">
              <a:extLst/>
            </a:blip>
            <a:stretch>
              <a:fillRect/>
            </a:stretch>
          </p:blipFill>
          <p:spPr>
            <a:xfrm>
              <a:off x="1587023" y="1549009"/>
              <a:ext cx="341920" cy="480420"/>
            </a:xfrm>
            <a:prstGeom prst="rect">
              <a:avLst/>
            </a:prstGeom>
            <a:ln w="12700" cap="flat">
              <a:noFill/>
              <a:miter lim="400000"/>
            </a:ln>
            <a:effectLst/>
          </p:spPr>
        </p:pic>
        <p:pic>
          <p:nvPicPr>
            <p:cNvPr id="6005" name="Image" descr="Image"/>
            <p:cNvPicPr>
              <a:picLocks noChangeAspect="1"/>
            </p:cNvPicPr>
            <p:nvPr/>
          </p:nvPicPr>
          <p:blipFill>
            <a:blip r:embed="rId21">
              <a:extLst/>
            </a:blip>
            <a:stretch>
              <a:fillRect/>
            </a:stretch>
          </p:blipFill>
          <p:spPr>
            <a:xfrm>
              <a:off x="1130571" y="1539153"/>
              <a:ext cx="363560" cy="480420"/>
            </a:xfrm>
            <a:prstGeom prst="rect">
              <a:avLst/>
            </a:prstGeom>
            <a:ln w="12700" cap="flat">
              <a:noFill/>
              <a:miter lim="400000"/>
            </a:ln>
            <a:effectLst/>
          </p:spPr>
        </p:pic>
        <p:pic>
          <p:nvPicPr>
            <p:cNvPr id="6006" name="Image" descr="Image"/>
            <p:cNvPicPr>
              <a:picLocks noChangeAspect="1"/>
            </p:cNvPicPr>
            <p:nvPr/>
          </p:nvPicPr>
          <p:blipFill>
            <a:blip r:embed="rId22">
              <a:extLst/>
            </a:blip>
            <a:stretch>
              <a:fillRect/>
            </a:stretch>
          </p:blipFill>
          <p:spPr>
            <a:xfrm>
              <a:off x="4714" y="0"/>
              <a:ext cx="359972" cy="480419"/>
            </a:xfrm>
            <a:prstGeom prst="rect">
              <a:avLst/>
            </a:prstGeom>
            <a:ln w="12700" cap="flat">
              <a:noFill/>
              <a:miter lim="400000"/>
            </a:ln>
            <a:effectLst/>
          </p:spPr>
        </p:pic>
        <p:pic>
          <p:nvPicPr>
            <p:cNvPr id="6007" name="Image" descr="Image"/>
            <p:cNvPicPr>
              <a:picLocks noChangeAspect="1"/>
            </p:cNvPicPr>
            <p:nvPr/>
          </p:nvPicPr>
          <p:blipFill>
            <a:blip r:embed="rId14">
              <a:extLst/>
            </a:blip>
            <a:stretch>
              <a:fillRect/>
            </a:stretch>
          </p:blipFill>
          <p:spPr>
            <a:xfrm>
              <a:off x="485382" y="989894"/>
              <a:ext cx="420201" cy="520740"/>
            </a:xfrm>
            <a:prstGeom prst="rect">
              <a:avLst/>
            </a:prstGeom>
            <a:ln w="12700" cap="flat">
              <a:noFill/>
              <a:miter lim="400000"/>
            </a:ln>
            <a:effectLst/>
          </p:spPr>
        </p:pic>
        <p:pic>
          <p:nvPicPr>
            <p:cNvPr id="6008" name="Image" descr="Image"/>
            <p:cNvPicPr>
              <a:picLocks noChangeAspect="1"/>
            </p:cNvPicPr>
            <p:nvPr/>
          </p:nvPicPr>
          <p:blipFill>
            <a:blip r:embed="rId23">
              <a:extLst/>
            </a:blip>
            <a:stretch>
              <a:fillRect/>
            </a:stretch>
          </p:blipFill>
          <p:spPr>
            <a:xfrm>
              <a:off x="11843" y="1511030"/>
              <a:ext cx="396514" cy="510943"/>
            </a:xfrm>
            <a:prstGeom prst="rect">
              <a:avLst/>
            </a:prstGeom>
            <a:ln w="12700" cap="flat">
              <a:noFill/>
              <a:miter lim="400000"/>
            </a:ln>
            <a:effectLst/>
          </p:spPr>
        </p:pic>
        <p:pic>
          <p:nvPicPr>
            <p:cNvPr id="6009" name="Image" descr="Image"/>
            <p:cNvPicPr>
              <a:picLocks noChangeAspect="1"/>
            </p:cNvPicPr>
            <p:nvPr/>
          </p:nvPicPr>
          <p:blipFill>
            <a:blip r:embed="rId24">
              <a:extLst/>
            </a:blip>
            <a:stretch>
              <a:fillRect/>
            </a:stretch>
          </p:blipFill>
          <p:spPr>
            <a:xfrm>
              <a:off x="1508709" y="1034942"/>
              <a:ext cx="422347" cy="480419"/>
            </a:xfrm>
            <a:prstGeom prst="rect">
              <a:avLst/>
            </a:prstGeom>
            <a:ln w="12700" cap="flat">
              <a:noFill/>
              <a:miter lim="400000"/>
            </a:ln>
            <a:effectLst/>
          </p:spPr>
        </p:pic>
        <p:pic>
          <p:nvPicPr>
            <p:cNvPr id="6010" name="Image" descr="Image"/>
            <p:cNvPicPr>
              <a:picLocks noChangeAspect="1"/>
            </p:cNvPicPr>
            <p:nvPr/>
          </p:nvPicPr>
          <p:blipFill>
            <a:blip r:embed="rId25">
              <a:extLst/>
            </a:blip>
            <a:stretch>
              <a:fillRect/>
            </a:stretch>
          </p:blipFill>
          <p:spPr>
            <a:xfrm>
              <a:off x="1851400" y="1544634"/>
              <a:ext cx="342420" cy="489170"/>
            </a:xfrm>
            <a:prstGeom prst="rect">
              <a:avLst/>
            </a:prstGeom>
            <a:ln w="12700" cap="flat">
              <a:noFill/>
              <a:miter lim="400000"/>
            </a:ln>
            <a:effectLst/>
          </p:spPr>
        </p:pic>
        <p:pic>
          <p:nvPicPr>
            <p:cNvPr id="6011" name="Image" descr="Image"/>
            <p:cNvPicPr>
              <a:picLocks noChangeAspect="1"/>
            </p:cNvPicPr>
            <p:nvPr/>
          </p:nvPicPr>
          <p:blipFill>
            <a:blip r:embed="rId26">
              <a:extLst/>
            </a:blip>
            <a:stretch>
              <a:fillRect/>
            </a:stretch>
          </p:blipFill>
          <p:spPr>
            <a:xfrm>
              <a:off x="1888336" y="1683111"/>
              <a:ext cx="433297" cy="498553"/>
            </a:xfrm>
            <a:prstGeom prst="rect">
              <a:avLst/>
            </a:prstGeom>
            <a:ln w="12700" cap="flat">
              <a:noFill/>
              <a:miter lim="400000"/>
            </a:ln>
            <a:effectLst/>
          </p:spPr>
        </p:pic>
      </p:grpSp>
      <p:grpSp>
        <p:nvGrpSpPr>
          <p:cNvPr id="6023" name="Group"/>
          <p:cNvGrpSpPr/>
          <p:nvPr/>
        </p:nvGrpSpPr>
        <p:grpSpPr>
          <a:xfrm>
            <a:off x="10662664" y="571689"/>
            <a:ext cx="826532" cy="8620785"/>
            <a:chOff x="0" y="0"/>
            <a:chExt cx="826530" cy="8620783"/>
          </a:xfrm>
        </p:grpSpPr>
        <p:pic>
          <p:nvPicPr>
            <p:cNvPr id="6013" name="Image" descr="Image"/>
            <p:cNvPicPr>
              <a:picLocks noChangeAspect="1"/>
            </p:cNvPicPr>
            <p:nvPr/>
          </p:nvPicPr>
          <p:blipFill>
            <a:blip r:embed="rId21">
              <a:extLst/>
            </a:blip>
            <a:stretch>
              <a:fillRect/>
            </a:stretch>
          </p:blipFill>
          <p:spPr>
            <a:xfrm>
              <a:off x="388015" y="0"/>
              <a:ext cx="379280" cy="501190"/>
            </a:xfrm>
            <a:prstGeom prst="rect">
              <a:avLst/>
            </a:prstGeom>
            <a:ln w="12700" cap="flat">
              <a:noFill/>
              <a:miter lim="400000"/>
            </a:ln>
            <a:effectLst/>
          </p:spPr>
        </p:pic>
        <p:pic>
          <p:nvPicPr>
            <p:cNvPr id="6014" name="Image" descr="Image"/>
            <p:cNvPicPr>
              <a:picLocks noChangeAspect="1"/>
            </p:cNvPicPr>
            <p:nvPr/>
          </p:nvPicPr>
          <p:blipFill>
            <a:blip r:embed="rId27">
              <a:extLst/>
            </a:blip>
            <a:stretch>
              <a:fillRect/>
            </a:stretch>
          </p:blipFill>
          <p:spPr>
            <a:xfrm>
              <a:off x="456667" y="8109030"/>
              <a:ext cx="346562" cy="499588"/>
            </a:xfrm>
            <a:prstGeom prst="rect">
              <a:avLst/>
            </a:prstGeom>
            <a:ln w="12700" cap="flat">
              <a:noFill/>
              <a:miter lim="400000"/>
            </a:ln>
            <a:effectLst/>
          </p:spPr>
        </p:pic>
        <p:pic>
          <p:nvPicPr>
            <p:cNvPr id="6015" name="Image" descr="Image"/>
            <p:cNvPicPr>
              <a:picLocks noChangeAspect="1"/>
            </p:cNvPicPr>
            <p:nvPr/>
          </p:nvPicPr>
          <p:blipFill>
            <a:blip r:embed="rId28">
              <a:extLst/>
            </a:blip>
            <a:stretch>
              <a:fillRect/>
            </a:stretch>
          </p:blipFill>
          <p:spPr>
            <a:xfrm>
              <a:off x="519551" y="5487560"/>
              <a:ext cx="303241" cy="432783"/>
            </a:xfrm>
            <a:prstGeom prst="rect">
              <a:avLst/>
            </a:prstGeom>
            <a:ln w="12700" cap="flat">
              <a:noFill/>
              <a:miter lim="400000"/>
            </a:ln>
            <a:effectLst/>
          </p:spPr>
        </p:pic>
        <p:pic>
          <p:nvPicPr>
            <p:cNvPr id="6016" name="Image" descr="Image"/>
            <p:cNvPicPr>
              <a:picLocks noChangeAspect="1"/>
            </p:cNvPicPr>
            <p:nvPr/>
          </p:nvPicPr>
          <p:blipFill>
            <a:blip r:embed="rId29">
              <a:extLst/>
            </a:blip>
            <a:stretch>
              <a:fillRect/>
            </a:stretch>
          </p:blipFill>
          <p:spPr>
            <a:xfrm>
              <a:off x="393787" y="2748479"/>
              <a:ext cx="367737" cy="491792"/>
            </a:xfrm>
            <a:prstGeom prst="rect">
              <a:avLst/>
            </a:prstGeom>
            <a:ln w="12700" cap="flat">
              <a:noFill/>
              <a:miter lim="400000"/>
            </a:ln>
            <a:effectLst/>
          </p:spPr>
        </p:pic>
        <p:pic>
          <p:nvPicPr>
            <p:cNvPr id="6017" name="Image" descr="Image"/>
            <p:cNvPicPr>
              <a:picLocks noChangeAspect="1"/>
            </p:cNvPicPr>
            <p:nvPr/>
          </p:nvPicPr>
          <p:blipFill>
            <a:blip r:embed="rId30">
              <a:extLst/>
            </a:blip>
            <a:stretch>
              <a:fillRect/>
            </a:stretch>
          </p:blipFill>
          <p:spPr>
            <a:xfrm>
              <a:off x="492600" y="4059215"/>
              <a:ext cx="274695" cy="491792"/>
            </a:xfrm>
            <a:prstGeom prst="rect">
              <a:avLst/>
            </a:prstGeom>
            <a:ln w="12700" cap="flat">
              <a:noFill/>
              <a:miter lim="400000"/>
            </a:ln>
            <a:effectLst/>
          </p:spPr>
        </p:pic>
        <p:pic>
          <p:nvPicPr>
            <p:cNvPr id="6018" name="Image" descr="Image"/>
            <p:cNvPicPr>
              <a:picLocks noChangeAspect="1"/>
            </p:cNvPicPr>
            <p:nvPr/>
          </p:nvPicPr>
          <p:blipFill>
            <a:blip r:embed="rId31">
              <a:extLst/>
            </a:blip>
            <a:stretch>
              <a:fillRect/>
            </a:stretch>
          </p:blipFill>
          <p:spPr>
            <a:xfrm>
              <a:off x="452725" y="1437743"/>
              <a:ext cx="314570" cy="491792"/>
            </a:xfrm>
            <a:prstGeom prst="rect">
              <a:avLst/>
            </a:prstGeom>
            <a:ln w="12700" cap="flat">
              <a:noFill/>
              <a:miter lim="400000"/>
            </a:ln>
            <a:effectLst/>
          </p:spPr>
        </p:pic>
        <p:pic>
          <p:nvPicPr>
            <p:cNvPr id="6019" name="Image" descr="Image"/>
            <p:cNvPicPr>
              <a:picLocks noChangeAspect="1"/>
            </p:cNvPicPr>
            <p:nvPr/>
          </p:nvPicPr>
          <p:blipFill>
            <a:blip r:embed="rId32">
              <a:extLst/>
            </a:blip>
            <a:stretch>
              <a:fillRect/>
            </a:stretch>
          </p:blipFill>
          <p:spPr>
            <a:xfrm>
              <a:off x="433364" y="6680685"/>
              <a:ext cx="393167" cy="445375"/>
            </a:xfrm>
            <a:prstGeom prst="rect">
              <a:avLst/>
            </a:prstGeom>
            <a:ln w="12700" cap="flat">
              <a:noFill/>
              <a:miter lim="400000"/>
            </a:ln>
            <a:effectLst/>
          </p:spPr>
        </p:pic>
        <p:pic>
          <p:nvPicPr>
            <p:cNvPr id="6020" name="Image" descr="Image"/>
            <p:cNvPicPr>
              <a:picLocks noChangeAspect="1"/>
            </p:cNvPicPr>
            <p:nvPr/>
          </p:nvPicPr>
          <p:blipFill>
            <a:blip r:embed="rId31">
              <a:extLst/>
            </a:blip>
            <a:stretch>
              <a:fillRect/>
            </a:stretch>
          </p:blipFill>
          <p:spPr>
            <a:xfrm>
              <a:off x="103539" y="6680685"/>
              <a:ext cx="287175" cy="448963"/>
            </a:xfrm>
            <a:prstGeom prst="rect">
              <a:avLst/>
            </a:prstGeom>
            <a:ln w="12700" cap="flat">
              <a:noFill/>
              <a:miter lim="400000"/>
            </a:ln>
            <a:effectLst/>
          </p:spPr>
        </p:pic>
        <p:pic>
          <p:nvPicPr>
            <p:cNvPr id="6021" name="Image" descr="Image"/>
            <p:cNvPicPr>
              <a:picLocks noChangeAspect="1"/>
            </p:cNvPicPr>
            <p:nvPr/>
          </p:nvPicPr>
          <p:blipFill>
            <a:blip r:embed="rId33">
              <a:extLst/>
            </a:blip>
            <a:stretch>
              <a:fillRect/>
            </a:stretch>
          </p:blipFill>
          <p:spPr>
            <a:xfrm>
              <a:off x="0" y="1437743"/>
              <a:ext cx="393771" cy="491792"/>
            </a:xfrm>
            <a:prstGeom prst="rect">
              <a:avLst/>
            </a:prstGeom>
            <a:ln w="12700" cap="flat">
              <a:noFill/>
              <a:miter lim="400000"/>
            </a:ln>
            <a:effectLst/>
          </p:spPr>
        </p:pic>
        <p:pic>
          <p:nvPicPr>
            <p:cNvPr id="6022" name="Image" descr="Image"/>
            <p:cNvPicPr>
              <a:picLocks noChangeAspect="1"/>
            </p:cNvPicPr>
            <p:nvPr/>
          </p:nvPicPr>
          <p:blipFill>
            <a:blip r:embed="rId34">
              <a:extLst/>
            </a:blip>
            <a:stretch>
              <a:fillRect/>
            </a:stretch>
          </p:blipFill>
          <p:spPr>
            <a:xfrm>
              <a:off x="57487" y="8096864"/>
              <a:ext cx="379279" cy="523920"/>
            </a:xfrm>
            <a:prstGeom prst="rect">
              <a:avLst/>
            </a:prstGeom>
            <a:ln w="12700" cap="flat">
              <a:noFill/>
              <a:miter lim="400000"/>
            </a:ln>
            <a:effectLst/>
          </p:spPr>
        </p:pic>
      </p:grpSp>
      <p:grpSp>
        <p:nvGrpSpPr>
          <p:cNvPr id="6031" name="Group"/>
          <p:cNvGrpSpPr/>
          <p:nvPr/>
        </p:nvGrpSpPr>
        <p:grpSpPr>
          <a:xfrm>
            <a:off x="3059098" y="8276496"/>
            <a:ext cx="6873904" cy="1268318"/>
            <a:chOff x="0" y="0"/>
            <a:chExt cx="6873902" cy="1268316"/>
          </a:xfrm>
        </p:grpSpPr>
        <p:pic>
          <p:nvPicPr>
            <p:cNvPr id="6024" name="Image" descr="Image"/>
            <p:cNvPicPr>
              <a:picLocks noChangeAspect="1"/>
            </p:cNvPicPr>
            <p:nvPr/>
          </p:nvPicPr>
          <p:blipFill>
            <a:blip r:embed="rId35">
              <a:extLst/>
            </a:blip>
            <a:stretch>
              <a:fillRect/>
            </a:stretch>
          </p:blipFill>
          <p:spPr>
            <a:xfrm flipH="1">
              <a:off x="2301773" y="319473"/>
              <a:ext cx="630479" cy="635822"/>
            </a:xfrm>
            <a:prstGeom prst="rect">
              <a:avLst/>
            </a:prstGeom>
            <a:ln w="12700" cap="flat">
              <a:noFill/>
              <a:miter lim="400000"/>
            </a:ln>
            <a:effectLst/>
          </p:spPr>
        </p:pic>
        <p:pic>
          <p:nvPicPr>
            <p:cNvPr id="6025" name="Image" descr="Image"/>
            <p:cNvPicPr>
              <a:picLocks noChangeAspect="1"/>
            </p:cNvPicPr>
            <p:nvPr/>
          </p:nvPicPr>
          <p:blipFill>
            <a:blip r:embed="rId36">
              <a:extLst/>
            </a:blip>
            <a:stretch>
              <a:fillRect/>
            </a:stretch>
          </p:blipFill>
          <p:spPr>
            <a:xfrm flipH="1">
              <a:off x="1307743" y="166813"/>
              <a:ext cx="941142" cy="941142"/>
            </a:xfrm>
            <a:prstGeom prst="rect">
              <a:avLst/>
            </a:prstGeom>
            <a:ln w="12700" cap="flat">
              <a:noFill/>
              <a:miter lim="400000"/>
            </a:ln>
            <a:effectLst/>
          </p:spPr>
        </p:pic>
        <p:pic>
          <p:nvPicPr>
            <p:cNvPr id="6026" name="Image" descr="Image"/>
            <p:cNvPicPr>
              <a:picLocks noChangeAspect="1"/>
            </p:cNvPicPr>
            <p:nvPr/>
          </p:nvPicPr>
          <p:blipFill>
            <a:blip r:embed="rId37">
              <a:extLst/>
            </a:blip>
            <a:stretch>
              <a:fillRect/>
            </a:stretch>
          </p:blipFill>
          <p:spPr>
            <a:xfrm flipH="1">
              <a:off x="0" y="6451"/>
              <a:ext cx="1254855" cy="1261866"/>
            </a:xfrm>
            <a:prstGeom prst="rect">
              <a:avLst/>
            </a:prstGeom>
            <a:ln w="12700" cap="flat">
              <a:noFill/>
              <a:miter lim="400000"/>
            </a:ln>
            <a:effectLst/>
          </p:spPr>
        </p:pic>
        <p:pic>
          <p:nvPicPr>
            <p:cNvPr id="6027" name="Image" descr="Image"/>
            <p:cNvPicPr>
              <a:picLocks noChangeAspect="1"/>
            </p:cNvPicPr>
            <p:nvPr/>
          </p:nvPicPr>
          <p:blipFill>
            <a:blip r:embed="rId38">
              <a:extLst/>
            </a:blip>
            <a:stretch>
              <a:fillRect/>
            </a:stretch>
          </p:blipFill>
          <p:spPr>
            <a:xfrm>
              <a:off x="2929825" y="344953"/>
              <a:ext cx="987839" cy="571959"/>
            </a:xfrm>
            <a:prstGeom prst="rect">
              <a:avLst/>
            </a:prstGeom>
            <a:ln w="12700" cap="flat">
              <a:noFill/>
              <a:miter lim="400000"/>
            </a:ln>
            <a:effectLst/>
          </p:spPr>
        </p:pic>
        <p:pic>
          <p:nvPicPr>
            <p:cNvPr id="6028" name="Image" descr="Image"/>
            <p:cNvPicPr>
              <a:picLocks noChangeAspect="1"/>
            </p:cNvPicPr>
            <p:nvPr/>
          </p:nvPicPr>
          <p:blipFill>
            <a:blip r:embed="rId39">
              <a:extLst/>
            </a:blip>
            <a:stretch>
              <a:fillRect/>
            </a:stretch>
          </p:blipFill>
          <p:spPr>
            <a:xfrm flipH="1">
              <a:off x="5619047" y="0"/>
              <a:ext cx="1254856" cy="1261866"/>
            </a:xfrm>
            <a:prstGeom prst="rect">
              <a:avLst/>
            </a:prstGeom>
            <a:ln w="12700" cap="flat">
              <a:noFill/>
              <a:miter lim="400000"/>
            </a:ln>
            <a:effectLst/>
          </p:spPr>
        </p:pic>
        <p:pic>
          <p:nvPicPr>
            <p:cNvPr id="6029" name="Image" descr="Image"/>
            <p:cNvPicPr>
              <a:picLocks noChangeAspect="1"/>
            </p:cNvPicPr>
            <p:nvPr/>
          </p:nvPicPr>
          <p:blipFill>
            <a:blip r:embed="rId40">
              <a:extLst/>
            </a:blip>
            <a:stretch>
              <a:fillRect/>
            </a:stretch>
          </p:blipFill>
          <p:spPr>
            <a:xfrm flipH="1">
              <a:off x="4633634" y="160361"/>
              <a:ext cx="941142" cy="941142"/>
            </a:xfrm>
            <a:prstGeom prst="rect">
              <a:avLst/>
            </a:prstGeom>
            <a:ln w="12700" cap="flat">
              <a:noFill/>
              <a:miter lim="400000"/>
            </a:ln>
            <a:effectLst/>
          </p:spPr>
        </p:pic>
        <p:pic>
          <p:nvPicPr>
            <p:cNvPr id="6030" name="Image" descr="Image"/>
            <p:cNvPicPr>
              <a:picLocks noChangeAspect="1"/>
            </p:cNvPicPr>
            <p:nvPr/>
          </p:nvPicPr>
          <p:blipFill>
            <a:blip r:embed="rId41">
              <a:extLst/>
            </a:blip>
            <a:stretch>
              <a:fillRect/>
            </a:stretch>
          </p:blipFill>
          <p:spPr>
            <a:xfrm flipH="1">
              <a:off x="3961935" y="314560"/>
              <a:ext cx="627429" cy="63274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raining_Goat"/>
          <p:cNvSpPr txBox="1"/>
          <p:nvPr>
            <p:ph type="title" idx="4294967295"/>
          </p:nvPr>
        </p:nvSpPr>
        <p:spPr>
          <a:xfrm>
            <a:off x="975868" y="-3518208"/>
            <a:ext cx="10464801" cy="3302001"/>
          </a:xfrm>
          <a:prstGeom prst="rect">
            <a:avLst/>
          </a:prstGeom>
        </p:spPr>
        <p:txBody>
          <a:bodyPr/>
          <a:lstStyle/>
          <a:p>
            <a:pPr/>
            <a:r>
              <a:t>Training_Goat</a:t>
            </a:r>
          </a:p>
        </p:txBody>
      </p:sp>
      <p:pic>
        <p:nvPicPr>
          <p:cNvPr id="171" name="Screen Shot 2020-11-01 at 10.39.50 AM.png" descr="Screen Shot 2020-11-01 at 10.39.50 AM.png"/>
          <p:cNvPicPr>
            <a:picLocks noChangeAspect="1"/>
          </p:cNvPicPr>
          <p:nvPr/>
        </p:nvPicPr>
        <p:blipFill>
          <a:blip r:embed="rId3">
            <a:extLst/>
          </a:blip>
          <a:srcRect l="0" t="0" r="0" b="33507"/>
          <a:stretch>
            <a:fillRect/>
          </a:stretch>
        </p:blipFill>
        <p:spPr>
          <a:xfrm>
            <a:off x="31750" y="26665"/>
            <a:ext cx="12941300" cy="6449969"/>
          </a:xfrm>
          <a:prstGeom prst="rect">
            <a:avLst/>
          </a:prstGeom>
          <a:ln w="12700">
            <a:miter lim="400000"/>
          </a:ln>
        </p:spPr>
      </p:pic>
      <p:pic>
        <p:nvPicPr>
          <p:cNvPr id="172" name="Image" descr="Image"/>
          <p:cNvPicPr>
            <a:picLocks noChangeAspect="1"/>
          </p:cNvPicPr>
          <p:nvPr/>
        </p:nvPicPr>
        <p:blipFill>
          <a:blip r:embed="rId4">
            <a:extLst/>
          </a:blip>
          <a:stretch>
            <a:fillRect/>
          </a:stretch>
        </p:blipFill>
        <p:spPr>
          <a:xfrm>
            <a:off x="5580474" y="7740655"/>
            <a:ext cx="1882507" cy="1089972"/>
          </a:xfrm>
          <a:prstGeom prst="rect">
            <a:avLst/>
          </a:prstGeom>
          <a:ln w="12700">
            <a:miter lim="400000"/>
          </a:ln>
        </p:spPr>
      </p:pic>
      <p:pic>
        <p:nvPicPr>
          <p:cNvPr id="173" name="Image" descr="Image"/>
          <p:cNvPicPr>
            <a:picLocks noChangeAspect="1"/>
          </p:cNvPicPr>
          <p:nvPr/>
        </p:nvPicPr>
        <p:blipFill>
          <a:blip r:embed="rId5">
            <a:extLst/>
          </a:blip>
          <a:stretch>
            <a:fillRect/>
          </a:stretch>
        </p:blipFill>
        <p:spPr>
          <a:xfrm flipH="1">
            <a:off x="10660780" y="7083284"/>
            <a:ext cx="2391355" cy="2404714"/>
          </a:xfrm>
          <a:prstGeom prst="rect">
            <a:avLst/>
          </a:prstGeom>
          <a:ln w="12700">
            <a:miter lim="400000"/>
          </a:ln>
        </p:spPr>
      </p:pic>
      <p:pic>
        <p:nvPicPr>
          <p:cNvPr id="174" name="Image" descr="Image"/>
          <p:cNvPicPr>
            <a:picLocks noChangeAspect="1"/>
          </p:cNvPicPr>
          <p:nvPr/>
        </p:nvPicPr>
        <p:blipFill>
          <a:blip r:embed="rId6">
            <a:extLst/>
          </a:blip>
          <a:stretch>
            <a:fillRect/>
          </a:stretch>
        </p:blipFill>
        <p:spPr>
          <a:xfrm flipH="1">
            <a:off x="8782898" y="7388882"/>
            <a:ext cx="1793516" cy="1793516"/>
          </a:xfrm>
          <a:prstGeom prst="rect">
            <a:avLst/>
          </a:prstGeom>
          <a:ln w="12700">
            <a:miter lim="400000"/>
          </a:ln>
        </p:spPr>
      </p:pic>
      <p:pic>
        <p:nvPicPr>
          <p:cNvPr id="175" name="Image" descr="Image"/>
          <p:cNvPicPr>
            <a:picLocks noChangeAspect="1"/>
          </p:cNvPicPr>
          <p:nvPr/>
        </p:nvPicPr>
        <p:blipFill>
          <a:blip r:embed="rId7">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5" name="Diversity"/>
          <p:cNvSpPr txBox="1"/>
          <p:nvPr>
            <p:ph type="ctrTitle"/>
          </p:nvPr>
        </p:nvSpPr>
        <p:spPr>
          <a:xfrm>
            <a:off x="1270000" y="-3466454"/>
            <a:ext cx="10464800" cy="3302001"/>
          </a:xfrm>
          <a:prstGeom prst="rect">
            <a:avLst/>
          </a:prstGeom>
        </p:spPr>
        <p:txBody>
          <a:bodyPr/>
          <a:lstStyle/>
          <a:p>
            <a:pPr/>
            <a:r>
              <a:t>Diversity</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059" name="Group"/>
          <p:cNvGrpSpPr/>
          <p:nvPr/>
        </p:nvGrpSpPr>
        <p:grpSpPr>
          <a:xfrm>
            <a:off x="5245597" y="5141526"/>
            <a:ext cx="2459284" cy="3744007"/>
            <a:chOff x="0" y="0"/>
            <a:chExt cx="2459283" cy="3744005"/>
          </a:xfrm>
        </p:grpSpPr>
        <p:pic>
          <p:nvPicPr>
            <p:cNvPr id="6039" name="Image" descr="Image"/>
            <p:cNvPicPr>
              <a:picLocks noChangeAspect="1"/>
            </p:cNvPicPr>
            <p:nvPr/>
          </p:nvPicPr>
          <p:blipFill>
            <a:blip r:embed="rId3">
              <a:extLst/>
            </a:blip>
            <a:stretch>
              <a:fillRect/>
            </a:stretch>
          </p:blipFill>
          <p:spPr>
            <a:xfrm>
              <a:off x="70704" y="3040676"/>
              <a:ext cx="502168" cy="693672"/>
            </a:xfrm>
            <a:prstGeom prst="rect">
              <a:avLst/>
            </a:prstGeom>
            <a:ln w="12700" cap="flat">
              <a:noFill/>
              <a:miter lim="400000"/>
            </a:ln>
            <a:effectLst/>
          </p:spPr>
        </p:pic>
        <p:pic>
          <p:nvPicPr>
            <p:cNvPr id="6040" name="Image" descr="Image"/>
            <p:cNvPicPr>
              <a:picLocks noChangeAspect="1"/>
            </p:cNvPicPr>
            <p:nvPr/>
          </p:nvPicPr>
          <p:blipFill>
            <a:blip r:embed="rId4">
              <a:extLst/>
            </a:blip>
            <a:stretch>
              <a:fillRect/>
            </a:stretch>
          </p:blipFill>
          <p:spPr>
            <a:xfrm>
              <a:off x="25007" y="2247653"/>
              <a:ext cx="593563" cy="763152"/>
            </a:xfrm>
            <a:prstGeom prst="rect">
              <a:avLst/>
            </a:prstGeom>
            <a:ln w="12700" cap="flat">
              <a:noFill/>
              <a:miter lim="400000"/>
            </a:ln>
            <a:effectLst/>
          </p:spPr>
        </p:pic>
        <p:pic>
          <p:nvPicPr>
            <p:cNvPr id="6041" name="Image" descr="Image"/>
            <p:cNvPicPr>
              <a:picLocks noChangeAspect="1"/>
            </p:cNvPicPr>
            <p:nvPr/>
          </p:nvPicPr>
          <p:blipFill>
            <a:blip r:embed="rId5">
              <a:extLst/>
            </a:blip>
            <a:stretch>
              <a:fillRect/>
            </a:stretch>
          </p:blipFill>
          <p:spPr>
            <a:xfrm>
              <a:off x="683066" y="3098940"/>
              <a:ext cx="542800" cy="645066"/>
            </a:xfrm>
            <a:prstGeom prst="rect">
              <a:avLst/>
            </a:prstGeom>
            <a:ln w="12700" cap="flat">
              <a:noFill/>
              <a:miter lim="400000"/>
            </a:ln>
            <a:effectLst/>
          </p:spPr>
        </p:pic>
        <p:pic>
          <p:nvPicPr>
            <p:cNvPr id="6042" name="Image" descr="Image"/>
            <p:cNvPicPr>
              <a:picLocks noChangeAspect="1"/>
            </p:cNvPicPr>
            <p:nvPr/>
          </p:nvPicPr>
          <p:blipFill>
            <a:blip r:embed="rId6">
              <a:extLst/>
            </a:blip>
            <a:stretch>
              <a:fillRect/>
            </a:stretch>
          </p:blipFill>
          <p:spPr>
            <a:xfrm>
              <a:off x="1256119" y="0"/>
              <a:ext cx="602877" cy="693671"/>
            </a:xfrm>
            <a:prstGeom prst="rect">
              <a:avLst/>
            </a:prstGeom>
            <a:ln w="12700" cap="flat">
              <a:noFill/>
              <a:miter lim="400000"/>
            </a:ln>
            <a:effectLst/>
          </p:spPr>
        </p:pic>
        <p:pic>
          <p:nvPicPr>
            <p:cNvPr id="6043" name="Image" descr="Image"/>
            <p:cNvPicPr>
              <a:picLocks noChangeAspect="1"/>
            </p:cNvPicPr>
            <p:nvPr/>
          </p:nvPicPr>
          <p:blipFill>
            <a:blip r:embed="rId7">
              <a:extLst/>
            </a:blip>
            <a:stretch>
              <a:fillRect/>
            </a:stretch>
          </p:blipFill>
          <p:spPr>
            <a:xfrm>
              <a:off x="1946597" y="1554236"/>
              <a:ext cx="464466" cy="660969"/>
            </a:xfrm>
            <a:prstGeom prst="rect">
              <a:avLst/>
            </a:prstGeom>
            <a:ln w="12700" cap="flat">
              <a:noFill/>
              <a:miter lim="400000"/>
            </a:ln>
            <a:effectLst/>
          </p:spPr>
        </p:pic>
        <p:pic>
          <p:nvPicPr>
            <p:cNvPr id="6044" name="Image" descr="Image"/>
            <p:cNvPicPr>
              <a:picLocks noChangeAspect="1"/>
            </p:cNvPicPr>
            <p:nvPr/>
          </p:nvPicPr>
          <p:blipFill>
            <a:blip r:embed="rId8">
              <a:extLst/>
            </a:blip>
            <a:stretch>
              <a:fillRect/>
            </a:stretch>
          </p:blipFill>
          <p:spPr>
            <a:xfrm>
              <a:off x="72443" y="1575471"/>
              <a:ext cx="448407" cy="640581"/>
            </a:xfrm>
            <a:prstGeom prst="rect">
              <a:avLst/>
            </a:prstGeom>
            <a:ln w="12700" cap="flat">
              <a:noFill/>
              <a:miter lim="400000"/>
            </a:ln>
            <a:effectLst/>
          </p:spPr>
        </p:pic>
        <p:pic>
          <p:nvPicPr>
            <p:cNvPr id="6045" name="Image" descr="Image"/>
            <p:cNvPicPr>
              <a:picLocks noChangeAspect="1"/>
            </p:cNvPicPr>
            <p:nvPr/>
          </p:nvPicPr>
          <p:blipFill>
            <a:blip r:embed="rId9">
              <a:extLst/>
            </a:blip>
            <a:stretch>
              <a:fillRect/>
            </a:stretch>
          </p:blipFill>
          <p:spPr>
            <a:xfrm>
              <a:off x="75380" y="772627"/>
              <a:ext cx="464465" cy="681215"/>
            </a:xfrm>
            <a:prstGeom prst="rect">
              <a:avLst/>
            </a:prstGeom>
            <a:ln w="12700" cap="flat">
              <a:noFill/>
              <a:miter lim="400000"/>
            </a:ln>
            <a:effectLst/>
          </p:spPr>
        </p:pic>
        <p:pic>
          <p:nvPicPr>
            <p:cNvPr id="6046" name="Image" descr="Image"/>
            <p:cNvPicPr>
              <a:picLocks noChangeAspect="1"/>
            </p:cNvPicPr>
            <p:nvPr/>
          </p:nvPicPr>
          <p:blipFill>
            <a:blip r:embed="rId10">
              <a:extLst/>
            </a:blip>
            <a:stretch>
              <a:fillRect/>
            </a:stretch>
          </p:blipFill>
          <p:spPr>
            <a:xfrm>
              <a:off x="1913909" y="48208"/>
              <a:ext cx="515515" cy="681215"/>
            </a:xfrm>
            <a:prstGeom prst="rect">
              <a:avLst/>
            </a:prstGeom>
            <a:ln w="12700" cap="flat">
              <a:noFill/>
              <a:miter lim="400000"/>
            </a:ln>
            <a:effectLst/>
          </p:spPr>
        </p:pic>
        <p:pic>
          <p:nvPicPr>
            <p:cNvPr id="6047" name="Image" descr="Image"/>
            <p:cNvPicPr>
              <a:picLocks noChangeAspect="1"/>
            </p:cNvPicPr>
            <p:nvPr/>
          </p:nvPicPr>
          <p:blipFill>
            <a:blip r:embed="rId11">
              <a:extLst/>
            </a:blip>
            <a:stretch>
              <a:fillRect/>
            </a:stretch>
          </p:blipFill>
          <p:spPr>
            <a:xfrm>
              <a:off x="592362" y="790793"/>
              <a:ext cx="680725" cy="700985"/>
            </a:xfrm>
            <a:prstGeom prst="rect">
              <a:avLst/>
            </a:prstGeom>
            <a:ln w="12700" cap="flat">
              <a:noFill/>
              <a:miter lim="400000"/>
            </a:ln>
            <a:effectLst/>
          </p:spPr>
        </p:pic>
        <p:pic>
          <p:nvPicPr>
            <p:cNvPr id="6048" name="Image" descr="Image"/>
            <p:cNvPicPr>
              <a:picLocks noChangeAspect="1"/>
            </p:cNvPicPr>
            <p:nvPr/>
          </p:nvPicPr>
          <p:blipFill>
            <a:blip r:embed="rId12">
              <a:extLst/>
            </a:blip>
            <a:stretch>
              <a:fillRect/>
            </a:stretch>
          </p:blipFill>
          <p:spPr>
            <a:xfrm>
              <a:off x="0" y="38323"/>
              <a:ext cx="615226" cy="700985"/>
            </a:xfrm>
            <a:prstGeom prst="rect">
              <a:avLst/>
            </a:prstGeom>
            <a:ln w="12700" cap="flat">
              <a:noFill/>
              <a:miter lim="400000"/>
            </a:ln>
            <a:effectLst/>
          </p:spPr>
        </p:pic>
        <p:pic>
          <p:nvPicPr>
            <p:cNvPr id="6049" name="Image" descr="Image"/>
            <p:cNvPicPr>
              <a:picLocks noChangeAspect="1"/>
            </p:cNvPicPr>
            <p:nvPr/>
          </p:nvPicPr>
          <p:blipFill>
            <a:blip r:embed="rId13">
              <a:extLst/>
            </a:blip>
            <a:stretch>
              <a:fillRect/>
            </a:stretch>
          </p:blipFill>
          <p:spPr>
            <a:xfrm>
              <a:off x="697203" y="49297"/>
              <a:ext cx="471044" cy="679037"/>
            </a:xfrm>
            <a:prstGeom prst="rect">
              <a:avLst/>
            </a:prstGeom>
            <a:ln w="12700" cap="flat">
              <a:noFill/>
              <a:miter lim="400000"/>
            </a:ln>
            <a:effectLst/>
          </p:spPr>
        </p:pic>
        <p:pic>
          <p:nvPicPr>
            <p:cNvPr id="6050" name="Image" descr="Image"/>
            <p:cNvPicPr>
              <a:picLocks noChangeAspect="1"/>
            </p:cNvPicPr>
            <p:nvPr/>
          </p:nvPicPr>
          <p:blipFill>
            <a:blip r:embed="rId14">
              <a:extLst/>
            </a:blip>
            <a:stretch>
              <a:fillRect/>
            </a:stretch>
          </p:blipFill>
          <p:spPr>
            <a:xfrm>
              <a:off x="1325604" y="801766"/>
              <a:ext cx="440457" cy="679038"/>
            </a:xfrm>
            <a:prstGeom prst="rect">
              <a:avLst/>
            </a:prstGeom>
            <a:ln w="12700" cap="flat">
              <a:noFill/>
              <a:miter lim="400000"/>
            </a:ln>
            <a:effectLst/>
          </p:spPr>
        </p:pic>
        <p:pic>
          <p:nvPicPr>
            <p:cNvPr id="6051" name="Image" descr="Image"/>
            <p:cNvPicPr>
              <a:picLocks noChangeAspect="1"/>
            </p:cNvPicPr>
            <p:nvPr/>
          </p:nvPicPr>
          <p:blipFill>
            <a:blip r:embed="rId15">
              <a:extLst/>
            </a:blip>
            <a:stretch>
              <a:fillRect/>
            </a:stretch>
          </p:blipFill>
          <p:spPr>
            <a:xfrm>
              <a:off x="1980887" y="2393458"/>
              <a:ext cx="412164" cy="588237"/>
            </a:xfrm>
            <a:prstGeom prst="rect">
              <a:avLst/>
            </a:prstGeom>
            <a:ln w="12700" cap="flat">
              <a:noFill/>
              <a:miter lim="400000"/>
            </a:ln>
            <a:effectLst/>
          </p:spPr>
        </p:pic>
        <p:pic>
          <p:nvPicPr>
            <p:cNvPr id="6052" name="Image" descr="Image"/>
            <p:cNvPicPr>
              <a:picLocks noChangeAspect="1"/>
            </p:cNvPicPr>
            <p:nvPr/>
          </p:nvPicPr>
          <p:blipFill>
            <a:blip r:embed="rId16">
              <a:extLst/>
            </a:blip>
            <a:stretch>
              <a:fillRect/>
            </a:stretch>
          </p:blipFill>
          <p:spPr>
            <a:xfrm>
              <a:off x="1988240" y="3077773"/>
              <a:ext cx="471044" cy="647686"/>
            </a:xfrm>
            <a:prstGeom prst="rect">
              <a:avLst/>
            </a:prstGeom>
            <a:ln w="12700" cap="flat">
              <a:noFill/>
              <a:miter lim="400000"/>
            </a:ln>
            <a:effectLst/>
          </p:spPr>
        </p:pic>
        <p:pic>
          <p:nvPicPr>
            <p:cNvPr id="6053" name="Image" descr="Image"/>
            <p:cNvPicPr>
              <a:picLocks noChangeAspect="1"/>
            </p:cNvPicPr>
            <p:nvPr/>
          </p:nvPicPr>
          <p:blipFill>
            <a:blip r:embed="rId17">
              <a:extLst/>
            </a:blip>
            <a:stretch>
              <a:fillRect/>
            </a:stretch>
          </p:blipFill>
          <p:spPr>
            <a:xfrm>
              <a:off x="1921754" y="807065"/>
              <a:ext cx="499825" cy="668440"/>
            </a:xfrm>
            <a:prstGeom prst="rect">
              <a:avLst/>
            </a:prstGeom>
            <a:ln w="12700" cap="flat">
              <a:noFill/>
              <a:miter lim="400000"/>
            </a:ln>
            <a:effectLst/>
          </p:spPr>
        </p:pic>
        <p:pic>
          <p:nvPicPr>
            <p:cNvPr id="6054" name="Image" descr="Image"/>
            <p:cNvPicPr>
              <a:picLocks noChangeAspect="1"/>
            </p:cNvPicPr>
            <p:nvPr/>
          </p:nvPicPr>
          <p:blipFill>
            <a:blip r:embed="rId18">
              <a:extLst/>
            </a:blip>
            <a:stretch>
              <a:fillRect/>
            </a:stretch>
          </p:blipFill>
          <p:spPr>
            <a:xfrm>
              <a:off x="692510" y="1588899"/>
              <a:ext cx="475737" cy="668441"/>
            </a:xfrm>
            <a:prstGeom prst="rect">
              <a:avLst/>
            </a:prstGeom>
            <a:ln w="12700" cap="flat">
              <a:noFill/>
              <a:miter lim="400000"/>
            </a:ln>
            <a:effectLst/>
          </p:spPr>
        </p:pic>
        <p:pic>
          <p:nvPicPr>
            <p:cNvPr id="6055" name="Image" descr="Image"/>
            <p:cNvPicPr>
              <a:picLocks noChangeAspect="1"/>
            </p:cNvPicPr>
            <p:nvPr/>
          </p:nvPicPr>
          <p:blipFill>
            <a:blip r:embed="rId19">
              <a:extLst/>
            </a:blip>
            <a:stretch>
              <a:fillRect/>
            </a:stretch>
          </p:blipFill>
          <p:spPr>
            <a:xfrm>
              <a:off x="1370876" y="2295009"/>
              <a:ext cx="373364" cy="668440"/>
            </a:xfrm>
            <a:prstGeom prst="rect">
              <a:avLst/>
            </a:prstGeom>
            <a:ln w="12700" cap="flat">
              <a:noFill/>
              <a:miter lim="400000"/>
            </a:ln>
            <a:effectLst/>
          </p:spPr>
        </p:pic>
        <p:pic>
          <p:nvPicPr>
            <p:cNvPr id="6056" name="Image" descr="Image"/>
            <p:cNvPicPr>
              <a:picLocks noChangeAspect="1"/>
            </p:cNvPicPr>
            <p:nvPr/>
          </p:nvPicPr>
          <p:blipFill>
            <a:blip r:embed="rId20">
              <a:extLst/>
            </a:blip>
            <a:stretch>
              <a:fillRect/>
            </a:stretch>
          </p:blipFill>
          <p:spPr>
            <a:xfrm>
              <a:off x="740685" y="2295009"/>
              <a:ext cx="427562" cy="668440"/>
            </a:xfrm>
            <a:prstGeom prst="rect">
              <a:avLst/>
            </a:prstGeom>
            <a:ln w="12700" cap="flat">
              <a:noFill/>
              <a:miter lim="400000"/>
            </a:ln>
            <a:effectLst/>
          </p:spPr>
        </p:pic>
        <p:pic>
          <p:nvPicPr>
            <p:cNvPr id="6057" name="Image" descr="Image"/>
            <p:cNvPicPr>
              <a:picLocks noChangeAspect="1"/>
            </p:cNvPicPr>
            <p:nvPr/>
          </p:nvPicPr>
          <p:blipFill>
            <a:blip r:embed="rId21">
              <a:extLst/>
            </a:blip>
            <a:stretch>
              <a:fillRect/>
            </a:stretch>
          </p:blipFill>
          <p:spPr>
            <a:xfrm>
              <a:off x="1281709" y="1540307"/>
              <a:ext cx="551697" cy="710910"/>
            </a:xfrm>
            <a:prstGeom prst="rect">
              <a:avLst/>
            </a:prstGeom>
            <a:ln w="12700" cap="flat">
              <a:noFill/>
              <a:miter lim="400000"/>
            </a:ln>
            <a:effectLst/>
          </p:spPr>
        </p:pic>
        <p:pic>
          <p:nvPicPr>
            <p:cNvPr id="6058" name="Image" descr="Image"/>
            <p:cNvPicPr>
              <a:picLocks noChangeAspect="1"/>
            </p:cNvPicPr>
            <p:nvPr/>
          </p:nvPicPr>
          <p:blipFill>
            <a:blip r:embed="rId22">
              <a:extLst/>
            </a:blip>
            <a:stretch>
              <a:fillRect/>
            </a:stretch>
          </p:blipFill>
          <p:spPr>
            <a:xfrm>
              <a:off x="1290362" y="3098940"/>
              <a:ext cx="534391" cy="605352"/>
            </a:xfrm>
            <a:prstGeom prst="rect">
              <a:avLst/>
            </a:prstGeom>
            <a:ln w="12700" cap="flat">
              <a:noFill/>
              <a:miter lim="400000"/>
            </a:ln>
            <a:effectLst/>
          </p:spPr>
        </p:pic>
      </p:grpSp>
      <p:pic>
        <p:nvPicPr>
          <p:cNvPr id="6060" name="Image" descr="Image"/>
          <p:cNvPicPr>
            <a:picLocks noChangeAspect="1"/>
          </p:cNvPicPr>
          <p:nvPr/>
        </p:nvPicPr>
        <p:blipFill>
          <a:blip r:embed="rId23">
            <a:extLst/>
          </a:blip>
          <a:srcRect l="4202" t="0" r="8747" b="4500"/>
          <a:stretch>
            <a:fillRect/>
          </a:stretch>
        </p:blipFill>
        <p:spPr>
          <a:xfrm>
            <a:off x="4674790" y="557094"/>
            <a:ext cx="3655118" cy="2255584"/>
          </a:xfrm>
          <a:prstGeom prst="rect">
            <a:avLst/>
          </a:prstGeom>
          <a:ln w="12700">
            <a:miter lim="400000"/>
          </a:ln>
        </p:spPr>
      </p:pic>
      <p:sp>
        <p:nvSpPr>
          <p:cNvPr id="6061"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062"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108" name="Group"/>
          <p:cNvGrpSpPr/>
          <p:nvPr/>
        </p:nvGrpSpPr>
        <p:grpSpPr>
          <a:xfrm>
            <a:off x="143751" y="171451"/>
            <a:ext cx="1270001" cy="9410697"/>
            <a:chOff x="0" y="0"/>
            <a:chExt cx="1270000" cy="9410696"/>
          </a:xfrm>
        </p:grpSpPr>
        <p:grpSp>
          <p:nvGrpSpPr>
            <p:cNvPr id="6067" name="Group"/>
            <p:cNvGrpSpPr/>
            <p:nvPr/>
          </p:nvGrpSpPr>
          <p:grpSpPr>
            <a:xfrm flipH="1">
              <a:off x="0" y="0"/>
              <a:ext cx="1270000" cy="1270000"/>
              <a:chOff x="0" y="0"/>
              <a:chExt cx="1270000" cy="1270000"/>
            </a:xfrm>
          </p:grpSpPr>
          <p:sp>
            <p:nvSpPr>
              <p:cNvPr id="60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066" name="Group"/>
              <p:cNvGrpSpPr/>
              <p:nvPr/>
            </p:nvGrpSpPr>
            <p:grpSpPr>
              <a:xfrm>
                <a:off x="46001" y="46001"/>
                <a:ext cx="1177998" cy="1177998"/>
                <a:chOff x="0" y="0"/>
                <a:chExt cx="1177997" cy="1177997"/>
              </a:xfrm>
            </p:grpSpPr>
            <p:pic>
              <p:nvPicPr>
                <p:cNvPr id="6064"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6065"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6070" name="Group"/>
            <p:cNvGrpSpPr/>
            <p:nvPr/>
          </p:nvGrpSpPr>
          <p:grpSpPr>
            <a:xfrm flipH="1">
              <a:off x="0" y="6776780"/>
              <a:ext cx="1270000" cy="1270001"/>
              <a:chOff x="0" y="0"/>
              <a:chExt cx="1270000" cy="1270000"/>
            </a:xfrm>
          </p:grpSpPr>
          <p:sp>
            <p:nvSpPr>
              <p:cNvPr id="60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069"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6073" name="Group"/>
            <p:cNvGrpSpPr/>
            <p:nvPr/>
          </p:nvGrpSpPr>
          <p:grpSpPr>
            <a:xfrm flipH="1">
              <a:off x="0" y="8140696"/>
              <a:ext cx="1270000" cy="1270001"/>
              <a:chOff x="0" y="0"/>
              <a:chExt cx="1270000" cy="1270000"/>
            </a:xfrm>
          </p:grpSpPr>
          <p:sp>
            <p:nvSpPr>
              <p:cNvPr id="60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072"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6083" name="Group"/>
            <p:cNvGrpSpPr/>
            <p:nvPr/>
          </p:nvGrpSpPr>
          <p:grpSpPr>
            <a:xfrm flipH="1">
              <a:off x="0" y="1356782"/>
              <a:ext cx="1270000" cy="1270001"/>
              <a:chOff x="0" y="0"/>
              <a:chExt cx="1270000" cy="1270000"/>
            </a:xfrm>
          </p:grpSpPr>
          <p:sp>
            <p:nvSpPr>
              <p:cNvPr id="60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082" name="Group"/>
              <p:cNvGrpSpPr/>
              <p:nvPr/>
            </p:nvGrpSpPr>
            <p:grpSpPr>
              <a:xfrm flipH="1">
                <a:off x="47625" y="56900"/>
                <a:ext cx="1174751" cy="1156200"/>
                <a:chOff x="0" y="0"/>
                <a:chExt cx="1174749" cy="1156199"/>
              </a:xfrm>
            </p:grpSpPr>
            <p:pic>
              <p:nvPicPr>
                <p:cNvPr id="6075"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6076"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6077"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6078"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6079"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6080"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6081"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6091" name="Group"/>
            <p:cNvGrpSpPr/>
            <p:nvPr/>
          </p:nvGrpSpPr>
          <p:grpSpPr>
            <a:xfrm flipH="1">
              <a:off x="0" y="4057648"/>
              <a:ext cx="1270000" cy="1270001"/>
              <a:chOff x="0" y="0"/>
              <a:chExt cx="1270000" cy="1270000"/>
            </a:xfrm>
          </p:grpSpPr>
          <p:sp>
            <p:nvSpPr>
              <p:cNvPr id="60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090" name="Group"/>
              <p:cNvGrpSpPr/>
              <p:nvPr/>
            </p:nvGrpSpPr>
            <p:grpSpPr>
              <a:xfrm>
                <a:off x="47624" y="74251"/>
                <a:ext cx="1174751" cy="1129000"/>
                <a:chOff x="0" y="0"/>
                <a:chExt cx="1174749" cy="1128998"/>
              </a:xfrm>
            </p:grpSpPr>
            <p:pic>
              <p:nvPicPr>
                <p:cNvPr id="6085"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6086"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6087"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6088"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6089"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6098" name="Group"/>
            <p:cNvGrpSpPr/>
            <p:nvPr/>
          </p:nvGrpSpPr>
          <p:grpSpPr>
            <a:xfrm flipH="1">
              <a:off x="0" y="5414431"/>
              <a:ext cx="1270000" cy="1270001"/>
              <a:chOff x="0" y="0"/>
              <a:chExt cx="1270000" cy="1270000"/>
            </a:xfrm>
          </p:grpSpPr>
          <p:sp>
            <p:nvSpPr>
              <p:cNvPr id="60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097" name="Group"/>
              <p:cNvGrpSpPr/>
              <p:nvPr/>
            </p:nvGrpSpPr>
            <p:grpSpPr>
              <a:xfrm>
                <a:off x="47625" y="45767"/>
                <a:ext cx="1174751" cy="1178466"/>
                <a:chOff x="0" y="0"/>
                <a:chExt cx="1174750" cy="1178465"/>
              </a:xfrm>
            </p:grpSpPr>
            <p:pic>
              <p:nvPicPr>
                <p:cNvPr id="6093"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6094"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6095"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6096"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6107" name="Group"/>
            <p:cNvGrpSpPr/>
            <p:nvPr/>
          </p:nvGrpSpPr>
          <p:grpSpPr>
            <a:xfrm flipH="1">
              <a:off x="0" y="2713565"/>
              <a:ext cx="1270000" cy="1270001"/>
              <a:chOff x="0" y="0"/>
              <a:chExt cx="1270000" cy="1270000"/>
            </a:xfrm>
          </p:grpSpPr>
          <p:sp>
            <p:nvSpPr>
              <p:cNvPr id="609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06" name="Group"/>
              <p:cNvGrpSpPr/>
              <p:nvPr/>
            </p:nvGrpSpPr>
            <p:grpSpPr>
              <a:xfrm>
                <a:off x="63500" y="30985"/>
                <a:ext cx="1111251" cy="1217225"/>
                <a:chOff x="0" y="0"/>
                <a:chExt cx="1111250" cy="1217223"/>
              </a:xfrm>
            </p:grpSpPr>
            <p:pic>
              <p:nvPicPr>
                <p:cNvPr id="6100"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6101"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6102"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6103"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6104"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6105"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154" name="Group"/>
          <p:cNvGrpSpPr/>
          <p:nvPr/>
        </p:nvGrpSpPr>
        <p:grpSpPr>
          <a:xfrm>
            <a:off x="11578348" y="171451"/>
            <a:ext cx="1270001" cy="9410698"/>
            <a:chOff x="0" y="0"/>
            <a:chExt cx="1270000" cy="9410696"/>
          </a:xfrm>
        </p:grpSpPr>
        <p:grpSp>
          <p:nvGrpSpPr>
            <p:cNvPr id="6113" name="Group"/>
            <p:cNvGrpSpPr/>
            <p:nvPr/>
          </p:nvGrpSpPr>
          <p:grpSpPr>
            <a:xfrm flipH="1">
              <a:off x="0" y="0"/>
              <a:ext cx="1270000" cy="1270000"/>
              <a:chOff x="0" y="0"/>
              <a:chExt cx="1270000" cy="1270000"/>
            </a:xfrm>
          </p:grpSpPr>
          <p:sp>
            <p:nvSpPr>
              <p:cNvPr id="61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12" name="Group"/>
              <p:cNvGrpSpPr/>
              <p:nvPr/>
            </p:nvGrpSpPr>
            <p:grpSpPr>
              <a:xfrm>
                <a:off x="46001" y="46001"/>
                <a:ext cx="1177998" cy="1177998"/>
                <a:chOff x="0" y="0"/>
                <a:chExt cx="1177997" cy="1177997"/>
              </a:xfrm>
            </p:grpSpPr>
            <p:pic>
              <p:nvPicPr>
                <p:cNvPr id="6110" name="Image" descr="Image"/>
                <p:cNvPicPr>
                  <a:picLocks noChangeAspect="1"/>
                </p:cNvPicPr>
                <p:nvPr/>
              </p:nvPicPr>
              <p:blipFill>
                <a:blip r:embed="rId24">
                  <a:extLst/>
                </a:blip>
                <a:stretch>
                  <a:fillRect/>
                </a:stretch>
              </p:blipFill>
              <p:spPr>
                <a:xfrm>
                  <a:off x="147732" y="197294"/>
                  <a:ext cx="882533" cy="783409"/>
                </a:xfrm>
                <a:prstGeom prst="rect">
                  <a:avLst/>
                </a:prstGeom>
                <a:ln w="12700" cap="flat">
                  <a:noFill/>
                  <a:miter lim="400000"/>
                </a:ln>
                <a:effectLst/>
              </p:spPr>
            </p:pic>
            <p:pic>
              <p:nvPicPr>
                <p:cNvPr id="6111" name="Image" descr="Image"/>
                <p:cNvPicPr>
                  <a:picLocks noChangeAspect="1"/>
                </p:cNvPicPr>
                <p:nvPr/>
              </p:nvPicPr>
              <p:blipFill>
                <a:blip r:embed="rId24">
                  <a:extLst/>
                </a:blip>
                <a:stretch>
                  <a:fillRect/>
                </a:stretch>
              </p:blipFill>
              <p:spPr>
                <a:xfrm rot="18900000">
                  <a:off x="147732" y="197294"/>
                  <a:ext cx="882533" cy="783409"/>
                </a:xfrm>
                <a:prstGeom prst="rect">
                  <a:avLst/>
                </a:prstGeom>
                <a:ln w="12700" cap="flat">
                  <a:noFill/>
                  <a:miter lim="400000"/>
                </a:ln>
                <a:effectLst/>
              </p:spPr>
            </p:pic>
          </p:grpSp>
        </p:grpSp>
        <p:grpSp>
          <p:nvGrpSpPr>
            <p:cNvPr id="6116" name="Group"/>
            <p:cNvGrpSpPr/>
            <p:nvPr/>
          </p:nvGrpSpPr>
          <p:grpSpPr>
            <a:xfrm flipH="1">
              <a:off x="0" y="6776780"/>
              <a:ext cx="1270000" cy="1270001"/>
              <a:chOff x="0" y="0"/>
              <a:chExt cx="1270000" cy="1270000"/>
            </a:xfrm>
          </p:grpSpPr>
          <p:sp>
            <p:nvSpPr>
              <p:cNvPr id="611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115" name="Image" descr="Image"/>
              <p:cNvPicPr>
                <a:picLocks noChangeAspect="1"/>
              </p:cNvPicPr>
              <p:nvPr/>
            </p:nvPicPr>
            <p:blipFill>
              <a:blip r:embed="rId25">
                <a:extLst/>
              </a:blip>
              <a:stretch>
                <a:fillRect/>
              </a:stretch>
            </p:blipFill>
            <p:spPr>
              <a:xfrm flipH="1" rot="60000">
                <a:off x="79491" y="109035"/>
                <a:ext cx="1158876" cy="983269"/>
              </a:xfrm>
              <a:prstGeom prst="rect">
                <a:avLst/>
              </a:prstGeom>
              <a:ln w="12700" cap="flat">
                <a:noFill/>
                <a:miter lim="400000"/>
              </a:ln>
              <a:effectLst/>
            </p:spPr>
          </p:pic>
        </p:grpSp>
        <p:grpSp>
          <p:nvGrpSpPr>
            <p:cNvPr id="6119" name="Group"/>
            <p:cNvGrpSpPr/>
            <p:nvPr/>
          </p:nvGrpSpPr>
          <p:grpSpPr>
            <a:xfrm flipH="1">
              <a:off x="0" y="8140696"/>
              <a:ext cx="1270000" cy="1270001"/>
              <a:chOff x="0" y="0"/>
              <a:chExt cx="1270000" cy="1270000"/>
            </a:xfrm>
          </p:grpSpPr>
          <p:sp>
            <p:nvSpPr>
              <p:cNvPr id="61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118" name="Image" descr="Image"/>
              <p:cNvPicPr>
                <a:picLocks noChangeAspect="1"/>
              </p:cNvPicPr>
              <p:nvPr/>
            </p:nvPicPr>
            <p:blipFill>
              <a:blip r:embed="rId26">
                <a:extLst/>
              </a:blip>
              <a:stretch>
                <a:fillRect/>
              </a:stretch>
            </p:blipFill>
            <p:spPr>
              <a:xfrm rot="18420000">
                <a:off x="47625" y="574164"/>
                <a:ext cx="1174751" cy="121672"/>
              </a:xfrm>
              <a:prstGeom prst="rect">
                <a:avLst/>
              </a:prstGeom>
              <a:ln w="12700" cap="flat">
                <a:noFill/>
                <a:miter lim="400000"/>
              </a:ln>
              <a:effectLst/>
            </p:spPr>
          </p:pic>
        </p:grpSp>
        <p:grpSp>
          <p:nvGrpSpPr>
            <p:cNvPr id="6129" name="Group"/>
            <p:cNvGrpSpPr/>
            <p:nvPr/>
          </p:nvGrpSpPr>
          <p:grpSpPr>
            <a:xfrm flipH="1">
              <a:off x="0" y="1356782"/>
              <a:ext cx="1270000" cy="1270001"/>
              <a:chOff x="0" y="0"/>
              <a:chExt cx="1270000" cy="1270000"/>
            </a:xfrm>
          </p:grpSpPr>
          <p:sp>
            <p:nvSpPr>
              <p:cNvPr id="61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28" name="Group"/>
              <p:cNvGrpSpPr/>
              <p:nvPr/>
            </p:nvGrpSpPr>
            <p:grpSpPr>
              <a:xfrm flipH="1">
                <a:off x="47625" y="56900"/>
                <a:ext cx="1174751" cy="1156200"/>
                <a:chOff x="0" y="0"/>
                <a:chExt cx="1174749" cy="1156199"/>
              </a:xfrm>
            </p:grpSpPr>
            <p:pic>
              <p:nvPicPr>
                <p:cNvPr id="6121" name="Image" descr="Image"/>
                <p:cNvPicPr>
                  <a:picLocks noChangeAspect="1"/>
                </p:cNvPicPr>
                <p:nvPr/>
              </p:nvPicPr>
              <p:blipFill>
                <a:blip r:embed="rId27">
                  <a:extLst/>
                </a:blip>
                <a:stretch>
                  <a:fillRect/>
                </a:stretch>
              </p:blipFill>
              <p:spPr>
                <a:xfrm>
                  <a:off x="519760" y="519772"/>
                  <a:ext cx="117634" cy="636428"/>
                </a:xfrm>
                <a:prstGeom prst="rect">
                  <a:avLst/>
                </a:prstGeom>
                <a:ln w="12700" cap="flat">
                  <a:noFill/>
                  <a:miter lim="400000"/>
                </a:ln>
                <a:effectLst/>
              </p:spPr>
            </p:pic>
            <p:pic>
              <p:nvPicPr>
                <p:cNvPr id="6122" name="Image" descr="Image"/>
                <p:cNvPicPr>
                  <a:picLocks noChangeAspect="1"/>
                </p:cNvPicPr>
                <p:nvPr/>
              </p:nvPicPr>
              <p:blipFill>
                <a:blip r:embed="rId27">
                  <a:extLst/>
                </a:blip>
                <a:stretch>
                  <a:fillRect/>
                </a:stretch>
              </p:blipFill>
              <p:spPr>
                <a:xfrm rot="18540000">
                  <a:off x="735584" y="420915"/>
                  <a:ext cx="117635" cy="636428"/>
                </a:xfrm>
                <a:prstGeom prst="rect">
                  <a:avLst/>
                </a:prstGeom>
                <a:ln w="12700" cap="flat">
                  <a:noFill/>
                  <a:miter lim="400000"/>
                </a:ln>
                <a:effectLst/>
              </p:spPr>
            </p:pic>
            <p:pic>
              <p:nvPicPr>
                <p:cNvPr id="6123" name="Image" descr="Image"/>
                <p:cNvPicPr>
                  <a:picLocks noChangeAspect="1"/>
                </p:cNvPicPr>
                <p:nvPr/>
              </p:nvPicPr>
              <p:blipFill>
                <a:blip r:embed="rId27">
                  <a:extLst/>
                </a:blip>
                <a:stretch>
                  <a:fillRect/>
                </a:stretch>
              </p:blipFill>
              <p:spPr>
                <a:xfrm rot="12420000">
                  <a:off x="651826" y="8476"/>
                  <a:ext cx="117634" cy="636429"/>
                </a:xfrm>
                <a:prstGeom prst="rect">
                  <a:avLst/>
                </a:prstGeom>
                <a:ln w="12700" cap="flat">
                  <a:noFill/>
                  <a:miter lim="400000"/>
                </a:ln>
                <a:effectLst/>
              </p:spPr>
            </p:pic>
            <p:pic>
              <p:nvPicPr>
                <p:cNvPr id="6124" name="Image" descr="Image"/>
                <p:cNvPicPr>
                  <a:picLocks noChangeAspect="1"/>
                </p:cNvPicPr>
                <p:nvPr/>
              </p:nvPicPr>
              <p:blipFill>
                <a:blip r:embed="rId27">
                  <a:extLst/>
                </a:blip>
                <a:stretch>
                  <a:fillRect/>
                </a:stretch>
              </p:blipFill>
              <p:spPr>
                <a:xfrm rot="9360000">
                  <a:off x="415904" y="-3589"/>
                  <a:ext cx="117634" cy="636429"/>
                </a:xfrm>
                <a:prstGeom prst="rect">
                  <a:avLst/>
                </a:prstGeom>
                <a:ln w="12700" cap="flat">
                  <a:noFill/>
                  <a:miter lim="400000"/>
                </a:ln>
                <a:effectLst/>
              </p:spPr>
            </p:pic>
            <p:pic>
              <p:nvPicPr>
                <p:cNvPr id="6125" name="Image" descr="Image"/>
                <p:cNvPicPr>
                  <a:picLocks noChangeAspect="1"/>
                </p:cNvPicPr>
                <p:nvPr/>
              </p:nvPicPr>
              <p:blipFill>
                <a:blip r:embed="rId27">
                  <a:extLst/>
                </a:blip>
                <a:stretch>
                  <a:fillRect/>
                </a:stretch>
              </p:blipFill>
              <p:spPr>
                <a:xfrm rot="6300000">
                  <a:off x="263776" y="171663"/>
                  <a:ext cx="117635" cy="636428"/>
                </a:xfrm>
                <a:prstGeom prst="rect">
                  <a:avLst/>
                </a:prstGeom>
                <a:ln w="12700" cap="flat">
                  <a:noFill/>
                  <a:miter lim="400000"/>
                </a:ln>
                <a:effectLst/>
              </p:spPr>
            </p:pic>
            <p:pic>
              <p:nvPicPr>
                <p:cNvPr id="6126" name="Image" descr="Image"/>
                <p:cNvPicPr>
                  <a:picLocks noChangeAspect="1"/>
                </p:cNvPicPr>
                <p:nvPr/>
              </p:nvPicPr>
              <p:blipFill>
                <a:blip r:embed="rId27">
                  <a:extLst/>
                </a:blip>
                <a:stretch>
                  <a:fillRect/>
                </a:stretch>
              </p:blipFill>
              <p:spPr>
                <a:xfrm rot="3240000">
                  <a:off x="302724" y="402817"/>
                  <a:ext cx="117635" cy="636429"/>
                </a:xfrm>
                <a:prstGeom prst="rect">
                  <a:avLst/>
                </a:prstGeom>
                <a:ln w="12700" cap="flat">
                  <a:noFill/>
                  <a:miter lim="400000"/>
                </a:ln>
                <a:effectLst/>
              </p:spPr>
            </p:pic>
            <p:pic>
              <p:nvPicPr>
                <p:cNvPr id="6127" name="Image" descr="Image"/>
                <p:cNvPicPr>
                  <a:picLocks noChangeAspect="1"/>
                </p:cNvPicPr>
                <p:nvPr/>
              </p:nvPicPr>
              <p:blipFill>
                <a:blip r:embed="rId27">
                  <a:extLst/>
                </a:blip>
                <a:stretch>
                  <a:fillRect/>
                </a:stretch>
              </p:blipFill>
              <p:spPr>
                <a:xfrm rot="15480000">
                  <a:off x="792444" y="192486"/>
                  <a:ext cx="117635" cy="636429"/>
                </a:xfrm>
                <a:prstGeom prst="rect">
                  <a:avLst/>
                </a:prstGeom>
                <a:ln w="12700" cap="flat">
                  <a:noFill/>
                  <a:miter lim="400000"/>
                </a:ln>
                <a:effectLst/>
              </p:spPr>
            </p:pic>
          </p:grpSp>
        </p:grpSp>
        <p:grpSp>
          <p:nvGrpSpPr>
            <p:cNvPr id="6137" name="Group"/>
            <p:cNvGrpSpPr/>
            <p:nvPr/>
          </p:nvGrpSpPr>
          <p:grpSpPr>
            <a:xfrm flipH="1">
              <a:off x="0" y="4057648"/>
              <a:ext cx="1270000" cy="1270001"/>
              <a:chOff x="0" y="0"/>
              <a:chExt cx="1270000" cy="1270000"/>
            </a:xfrm>
          </p:grpSpPr>
          <p:sp>
            <p:nvSpPr>
              <p:cNvPr id="61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36" name="Group"/>
              <p:cNvGrpSpPr/>
              <p:nvPr/>
            </p:nvGrpSpPr>
            <p:grpSpPr>
              <a:xfrm>
                <a:off x="47624" y="74251"/>
                <a:ext cx="1174751" cy="1129000"/>
                <a:chOff x="0" y="0"/>
                <a:chExt cx="1174749" cy="1128998"/>
              </a:xfrm>
            </p:grpSpPr>
            <p:pic>
              <p:nvPicPr>
                <p:cNvPr id="6131" name="Image" descr="Image"/>
                <p:cNvPicPr>
                  <a:picLocks noChangeAspect="1"/>
                </p:cNvPicPr>
                <p:nvPr/>
              </p:nvPicPr>
              <p:blipFill>
                <a:blip r:embed="rId27">
                  <a:extLst/>
                </a:blip>
                <a:stretch>
                  <a:fillRect/>
                </a:stretch>
              </p:blipFill>
              <p:spPr>
                <a:xfrm>
                  <a:off x="525463" y="485841"/>
                  <a:ext cx="118878" cy="643158"/>
                </a:xfrm>
                <a:prstGeom prst="rect">
                  <a:avLst/>
                </a:prstGeom>
                <a:ln w="12700" cap="flat">
                  <a:noFill/>
                  <a:miter lim="400000"/>
                </a:ln>
                <a:effectLst/>
              </p:spPr>
            </p:pic>
            <p:pic>
              <p:nvPicPr>
                <p:cNvPr id="6132" name="Image" descr="Image"/>
                <p:cNvPicPr>
                  <a:picLocks noChangeAspect="1"/>
                </p:cNvPicPr>
                <p:nvPr/>
              </p:nvPicPr>
              <p:blipFill>
                <a:blip r:embed="rId27">
                  <a:extLst/>
                </a:blip>
                <a:stretch>
                  <a:fillRect/>
                </a:stretch>
              </p:blipFill>
              <p:spPr>
                <a:xfrm rot="17280000">
                  <a:off x="791104" y="297543"/>
                  <a:ext cx="118878" cy="643158"/>
                </a:xfrm>
                <a:prstGeom prst="rect">
                  <a:avLst/>
                </a:prstGeom>
                <a:ln w="12700" cap="flat">
                  <a:noFill/>
                  <a:miter lim="400000"/>
                </a:ln>
                <a:effectLst/>
              </p:spPr>
            </p:pic>
            <p:pic>
              <p:nvPicPr>
                <p:cNvPr id="6133" name="Image" descr="Image"/>
                <p:cNvPicPr>
                  <a:picLocks noChangeAspect="1"/>
                </p:cNvPicPr>
                <p:nvPr/>
              </p:nvPicPr>
              <p:blipFill>
                <a:blip r:embed="rId27">
                  <a:extLst/>
                </a:blip>
                <a:stretch>
                  <a:fillRect/>
                </a:stretch>
              </p:blipFill>
              <p:spPr>
                <a:xfrm rot="4320000">
                  <a:off x="264768" y="288398"/>
                  <a:ext cx="118878" cy="643158"/>
                </a:xfrm>
                <a:prstGeom prst="rect">
                  <a:avLst/>
                </a:prstGeom>
                <a:ln w="12700" cap="flat">
                  <a:noFill/>
                  <a:miter lim="400000"/>
                </a:ln>
                <a:effectLst/>
              </p:spPr>
            </p:pic>
            <p:pic>
              <p:nvPicPr>
                <p:cNvPr id="6134" name="Image" descr="Image"/>
                <p:cNvPicPr>
                  <a:picLocks noChangeAspect="1"/>
                </p:cNvPicPr>
                <p:nvPr/>
              </p:nvPicPr>
              <p:blipFill>
                <a:blip r:embed="rId27">
                  <a:extLst/>
                </a:blip>
                <a:stretch>
                  <a:fillRect/>
                </a:stretch>
              </p:blipFill>
              <p:spPr>
                <a:xfrm rot="8640000">
                  <a:off x="368678" y="-26479"/>
                  <a:ext cx="118878" cy="643157"/>
                </a:xfrm>
                <a:prstGeom prst="rect">
                  <a:avLst/>
                </a:prstGeom>
                <a:ln w="12700" cap="flat">
                  <a:noFill/>
                  <a:miter lim="400000"/>
                </a:ln>
                <a:effectLst/>
              </p:spPr>
            </p:pic>
            <p:pic>
              <p:nvPicPr>
                <p:cNvPr id="6135" name="Image" descr="Image"/>
                <p:cNvPicPr>
                  <a:picLocks noChangeAspect="1"/>
                </p:cNvPicPr>
                <p:nvPr/>
              </p:nvPicPr>
              <p:blipFill>
                <a:blip r:embed="rId27">
                  <a:extLst/>
                </a:blip>
                <a:stretch>
                  <a:fillRect/>
                </a:stretch>
              </p:blipFill>
              <p:spPr>
                <a:xfrm rot="12960000">
                  <a:off x="694554" y="-14445"/>
                  <a:ext cx="118878" cy="643157"/>
                </a:xfrm>
                <a:prstGeom prst="rect">
                  <a:avLst/>
                </a:prstGeom>
                <a:ln w="12700" cap="flat">
                  <a:noFill/>
                  <a:miter lim="400000"/>
                </a:ln>
                <a:effectLst/>
              </p:spPr>
            </p:pic>
          </p:grpSp>
        </p:grpSp>
        <p:grpSp>
          <p:nvGrpSpPr>
            <p:cNvPr id="6144" name="Group"/>
            <p:cNvGrpSpPr/>
            <p:nvPr/>
          </p:nvGrpSpPr>
          <p:grpSpPr>
            <a:xfrm flipH="1">
              <a:off x="0" y="5414431"/>
              <a:ext cx="1270000" cy="1270001"/>
              <a:chOff x="0" y="0"/>
              <a:chExt cx="1270000" cy="1270000"/>
            </a:xfrm>
          </p:grpSpPr>
          <p:sp>
            <p:nvSpPr>
              <p:cNvPr id="61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43" name="Group"/>
              <p:cNvGrpSpPr/>
              <p:nvPr/>
            </p:nvGrpSpPr>
            <p:grpSpPr>
              <a:xfrm>
                <a:off x="47625" y="45767"/>
                <a:ext cx="1174751" cy="1178466"/>
                <a:chOff x="0" y="0"/>
                <a:chExt cx="1174750" cy="1178465"/>
              </a:xfrm>
            </p:grpSpPr>
            <p:pic>
              <p:nvPicPr>
                <p:cNvPr id="6139" name="Image" descr="Image"/>
                <p:cNvPicPr>
                  <a:picLocks noChangeAspect="1"/>
                </p:cNvPicPr>
                <p:nvPr/>
              </p:nvPicPr>
              <p:blipFill>
                <a:blip r:embed="rId27">
                  <a:extLst/>
                </a:blip>
                <a:stretch>
                  <a:fillRect/>
                </a:stretch>
              </p:blipFill>
              <p:spPr>
                <a:xfrm>
                  <a:off x="520052" y="549911"/>
                  <a:ext cx="116180" cy="628555"/>
                </a:xfrm>
                <a:prstGeom prst="rect">
                  <a:avLst/>
                </a:prstGeom>
                <a:ln w="12700" cap="flat">
                  <a:noFill/>
                  <a:miter lim="400000"/>
                </a:ln>
                <a:effectLst/>
              </p:spPr>
            </p:pic>
            <p:pic>
              <p:nvPicPr>
                <p:cNvPr id="6140" name="Image" descr="Image"/>
                <p:cNvPicPr>
                  <a:picLocks noChangeAspect="1"/>
                </p:cNvPicPr>
                <p:nvPr/>
              </p:nvPicPr>
              <p:blipFill>
                <a:blip r:embed="rId27">
                  <a:extLst/>
                </a:blip>
                <a:stretch>
                  <a:fillRect/>
                </a:stretch>
              </p:blipFill>
              <p:spPr>
                <a:xfrm rot="16200000">
                  <a:off x="802383" y="278082"/>
                  <a:ext cx="116180" cy="628555"/>
                </a:xfrm>
                <a:prstGeom prst="rect">
                  <a:avLst/>
                </a:prstGeom>
                <a:ln w="12700" cap="flat">
                  <a:noFill/>
                  <a:miter lim="400000"/>
                </a:ln>
                <a:effectLst/>
              </p:spPr>
            </p:pic>
            <p:pic>
              <p:nvPicPr>
                <p:cNvPr id="6141" name="Image" descr="Image"/>
                <p:cNvPicPr>
                  <a:picLocks noChangeAspect="1"/>
                </p:cNvPicPr>
                <p:nvPr/>
              </p:nvPicPr>
              <p:blipFill>
                <a:blip r:embed="rId27">
                  <a:extLst/>
                </a:blip>
                <a:stretch>
                  <a:fillRect/>
                </a:stretch>
              </p:blipFill>
              <p:spPr>
                <a:xfrm rot="5400000">
                  <a:off x="256187" y="272124"/>
                  <a:ext cx="116180" cy="628555"/>
                </a:xfrm>
                <a:prstGeom prst="rect">
                  <a:avLst/>
                </a:prstGeom>
                <a:ln w="12700" cap="flat">
                  <a:noFill/>
                  <a:miter lim="400000"/>
                </a:ln>
                <a:effectLst/>
              </p:spPr>
            </p:pic>
            <p:pic>
              <p:nvPicPr>
                <p:cNvPr id="6142" name="Image" descr="Image"/>
                <p:cNvPicPr>
                  <a:picLocks noChangeAspect="1"/>
                </p:cNvPicPr>
                <p:nvPr/>
              </p:nvPicPr>
              <p:blipFill>
                <a:blip r:embed="rId27">
                  <a:extLst/>
                </a:blip>
                <a:stretch>
                  <a:fillRect/>
                </a:stretch>
              </p:blipFill>
              <p:spPr>
                <a:xfrm rot="10800000">
                  <a:off x="532170" y="0"/>
                  <a:ext cx="116180" cy="628554"/>
                </a:xfrm>
                <a:prstGeom prst="rect">
                  <a:avLst/>
                </a:prstGeom>
                <a:ln w="12700" cap="flat">
                  <a:noFill/>
                  <a:miter lim="400000"/>
                </a:ln>
                <a:effectLst/>
              </p:spPr>
            </p:pic>
          </p:grpSp>
        </p:grpSp>
        <p:grpSp>
          <p:nvGrpSpPr>
            <p:cNvPr id="6153" name="Group"/>
            <p:cNvGrpSpPr/>
            <p:nvPr/>
          </p:nvGrpSpPr>
          <p:grpSpPr>
            <a:xfrm flipH="1">
              <a:off x="0" y="2713565"/>
              <a:ext cx="1270000" cy="1270001"/>
              <a:chOff x="0" y="0"/>
              <a:chExt cx="1270000" cy="1270000"/>
            </a:xfrm>
          </p:grpSpPr>
          <p:sp>
            <p:nvSpPr>
              <p:cNvPr id="614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52" name="Group"/>
              <p:cNvGrpSpPr/>
              <p:nvPr/>
            </p:nvGrpSpPr>
            <p:grpSpPr>
              <a:xfrm>
                <a:off x="63500" y="30985"/>
                <a:ext cx="1111251" cy="1217225"/>
                <a:chOff x="0" y="0"/>
                <a:chExt cx="1111250" cy="1217223"/>
              </a:xfrm>
            </p:grpSpPr>
            <p:pic>
              <p:nvPicPr>
                <p:cNvPr id="6146" name="Image" descr="Image"/>
                <p:cNvPicPr>
                  <a:picLocks noChangeAspect="1"/>
                </p:cNvPicPr>
                <p:nvPr/>
              </p:nvPicPr>
              <p:blipFill>
                <a:blip r:embed="rId27">
                  <a:extLst/>
                </a:blip>
                <a:stretch>
                  <a:fillRect/>
                </a:stretch>
              </p:blipFill>
              <p:spPr>
                <a:xfrm>
                  <a:off x="492201" y="564891"/>
                  <a:ext cx="120574" cy="652333"/>
                </a:xfrm>
                <a:prstGeom prst="rect">
                  <a:avLst/>
                </a:prstGeom>
                <a:ln w="12700" cap="flat">
                  <a:noFill/>
                  <a:miter lim="400000"/>
                </a:ln>
                <a:effectLst/>
              </p:spPr>
            </p:pic>
            <p:pic>
              <p:nvPicPr>
                <p:cNvPr id="6147" name="Image" descr="Image"/>
                <p:cNvPicPr>
                  <a:picLocks noChangeAspect="1"/>
                </p:cNvPicPr>
                <p:nvPr/>
              </p:nvPicPr>
              <p:blipFill>
                <a:blip r:embed="rId27">
                  <a:extLst/>
                </a:blip>
                <a:stretch>
                  <a:fillRect/>
                </a:stretch>
              </p:blipFill>
              <p:spPr>
                <a:xfrm rot="18000000">
                  <a:off x="735260" y="426833"/>
                  <a:ext cx="120574" cy="652333"/>
                </a:xfrm>
                <a:prstGeom prst="rect">
                  <a:avLst/>
                </a:prstGeom>
                <a:ln w="12700" cap="flat">
                  <a:noFill/>
                  <a:miter lim="400000"/>
                </a:ln>
                <a:effectLst/>
              </p:spPr>
            </p:pic>
            <p:pic>
              <p:nvPicPr>
                <p:cNvPr id="6148" name="Image" descr="Image"/>
                <p:cNvPicPr>
                  <a:picLocks noChangeAspect="1"/>
                </p:cNvPicPr>
                <p:nvPr/>
              </p:nvPicPr>
              <p:blipFill>
                <a:blip r:embed="rId27">
                  <a:extLst/>
                </a:blip>
                <a:stretch>
                  <a:fillRect/>
                </a:stretch>
              </p:blipFill>
              <p:spPr>
                <a:xfrm rot="10800000">
                  <a:off x="495292" y="0"/>
                  <a:ext cx="120575" cy="652332"/>
                </a:xfrm>
                <a:prstGeom prst="rect">
                  <a:avLst/>
                </a:prstGeom>
                <a:ln w="12700" cap="flat">
                  <a:noFill/>
                  <a:miter lim="400000"/>
                </a:ln>
                <a:effectLst/>
              </p:spPr>
            </p:pic>
            <p:pic>
              <p:nvPicPr>
                <p:cNvPr id="6149" name="Image" descr="Image"/>
                <p:cNvPicPr>
                  <a:picLocks noChangeAspect="1"/>
                </p:cNvPicPr>
                <p:nvPr/>
              </p:nvPicPr>
              <p:blipFill>
                <a:blip r:embed="rId27">
                  <a:extLst/>
                </a:blip>
                <a:stretch>
                  <a:fillRect/>
                </a:stretch>
              </p:blipFill>
              <p:spPr>
                <a:xfrm rot="7200000">
                  <a:off x="252324" y="145000"/>
                  <a:ext cx="120574" cy="652333"/>
                </a:xfrm>
                <a:prstGeom prst="rect">
                  <a:avLst/>
                </a:prstGeom>
                <a:ln w="12700" cap="flat">
                  <a:noFill/>
                  <a:miter lim="400000"/>
                </a:ln>
                <a:effectLst/>
              </p:spPr>
            </p:pic>
            <p:pic>
              <p:nvPicPr>
                <p:cNvPr id="6150" name="Image" descr="Image"/>
                <p:cNvPicPr>
                  <a:picLocks noChangeAspect="1"/>
                </p:cNvPicPr>
                <p:nvPr/>
              </p:nvPicPr>
              <p:blipFill>
                <a:blip r:embed="rId27">
                  <a:extLst/>
                </a:blip>
                <a:stretch>
                  <a:fillRect/>
                </a:stretch>
              </p:blipFill>
              <p:spPr>
                <a:xfrm rot="3600000">
                  <a:off x="252324" y="423742"/>
                  <a:ext cx="120574" cy="652333"/>
                </a:xfrm>
                <a:prstGeom prst="rect">
                  <a:avLst/>
                </a:prstGeom>
                <a:ln w="12700" cap="flat">
                  <a:noFill/>
                  <a:miter lim="400000"/>
                </a:ln>
                <a:effectLst/>
              </p:spPr>
            </p:pic>
            <p:pic>
              <p:nvPicPr>
                <p:cNvPr id="6151" name="Image" descr="Image"/>
                <p:cNvPicPr>
                  <a:picLocks noChangeAspect="1"/>
                </p:cNvPicPr>
                <p:nvPr/>
              </p:nvPicPr>
              <p:blipFill>
                <a:blip r:embed="rId2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5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15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16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206" name="Group"/>
          <p:cNvGrpSpPr/>
          <p:nvPr/>
        </p:nvGrpSpPr>
        <p:grpSpPr>
          <a:xfrm>
            <a:off x="143751" y="171451"/>
            <a:ext cx="1270001" cy="9410697"/>
            <a:chOff x="0" y="0"/>
            <a:chExt cx="1270000" cy="9410696"/>
          </a:xfrm>
        </p:grpSpPr>
        <p:grpSp>
          <p:nvGrpSpPr>
            <p:cNvPr id="6165" name="Group"/>
            <p:cNvGrpSpPr/>
            <p:nvPr/>
          </p:nvGrpSpPr>
          <p:grpSpPr>
            <a:xfrm flipH="1">
              <a:off x="0" y="0"/>
              <a:ext cx="1270000" cy="1270000"/>
              <a:chOff x="0" y="0"/>
              <a:chExt cx="1270000" cy="1270000"/>
            </a:xfrm>
          </p:grpSpPr>
          <p:sp>
            <p:nvSpPr>
              <p:cNvPr id="61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64" name="Group"/>
              <p:cNvGrpSpPr/>
              <p:nvPr/>
            </p:nvGrpSpPr>
            <p:grpSpPr>
              <a:xfrm>
                <a:off x="46001" y="46001"/>
                <a:ext cx="1177998" cy="1177998"/>
                <a:chOff x="0" y="0"/>
                <a:chExt cx="1177997" cy="1177997"/>
              </a:xfrm>
            </p:grpSpPr>
            <p:pic>
              <p:nvPicPr>
                <p:cNvPr id="616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16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168" name="Group"/>
            <p:cNvGrpSpPr/>
            <p:nvPr/>
          </p:nvGrpSpPr>
          <p:grpSpPr>
            <a:xfrm flipH="1">
              <a:off x="0" y="6776780"/>
              <a:ext cx="1270000" cy="1270001"/>
              <a:chOff x="0" y="0"/>
              <a:chExt cx="1270000" cy="1270000"/>
            </a:xfrm>
          </p:grpSpPr>
          <p:sp>
            <p:nvSpPr>
              <p:cNvPr id="61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16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171" name="Group"/>
            <p:cNvGrpSpPr/>
            <p:nvPr/>
          </p:nvGrpSpPr>
          <p:grpSpPr>
            <a:xfrm flipH="1">
              <a:off x="0" y="8140696"/>
              <a:ext cx="1270000" cy="1270001"/>
              <a:chOff x="0" y="0"/>
              <a:chExt cx="1270000" cy="1270000"/>
            </a:xfrm>
          </p:grpSpPr>
          <p:sp>
            <p:nvSpPr>
              <p:cNvPr id="616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17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181" name="Group"/>
            <p:cNvGrpSpPr/>
            <p:nvPr/>
          </p:nvGrpSpPr>
          <p:grpSpPr>
            <a:xfrm flipH="1">
              <a:off x="0" y="1356782"/>
              <a:ext cx="1270000" cy="1270001"/>
              <a:chOff x="0" y="0"/>
              <a:chExt cx="1270000" cy="1270000"/>
            </a:xfrm>
          </p:grpSpPr>
          <p:sp>
            <p:nvSpPr>
              <p:cNvPr id="61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80" name="Group"/>
              <p:cNvGrpSpPr/>
              <p:nvPr/>
            </p:nvGrpSpPr>
            <p:grpSpPr>
              <a:xfrm flipH="1">
                <a:off x="47625" y="56900"/>
                <a:ext cx="1174751" cy="1156200"/>
                <a:chOff x="0" y="0"/>
                <a:chExt cx="1174749" cy="1156199"/>
              </a:xfrm>
            </p:grpSpPr>
            <p:pic>
              <p:nvPicPr>
                <p:cNvPr id="617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17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17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17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17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17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17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189" name="Group"/>
            <p:cNvGrpSpPr/>
            <p:nvPr/>
          </p:nvGrpSpPr>
          <p:grpSpPr>
            <a:xfrm flipH="1">
              <a:off x="0" y="4057648"/>
              <a:ext cx="1270000" cy="1270001"/>
              <a:chOff x="0" y="0"/>
              <a:chExt cx="1270000" cy="1270000"/>
            </a:xfrm>
          </p:grpSpPr>
          <p:sp>
            <p:nvSpPr>
              <p:cNvPr id="61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88" name="Group"/>
              <p:cNvGrpSpPr/>
              <p:nvPr/>
            </p:nvGrpSpPr>
            <p:grpSpPr>
              <a:xfrm>
                <a:off x="47624" y="74251"/>
                <a:ext cx="1174751" cy="1129000"/>
                <a:chOff x="0" y="0"/>
                <a:chExt cx="1174749" cy="1128998"/>
              </a:xfrm>
            </p:grpSpPr>
            <p:pic>
              <p:nvPicPr>
                <p:cNvPr id="618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18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18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18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18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196" name="Group"/>
            <p:cNvGrpSpPr/>
            <p:nvPr/>
          </p:nvGrpSpPr>
          <p:grpSpPr>
            <a:xfrm flipH="1">
              <a:off x="0" y="5414431"/>
              <a:ext cx="1270000" cy="1270001"/>
              <a:chOff x="0" y="0"/>
              <a:chExt cx="1270000" cy="1270000"/>
            </a:xfrm>
          </p:grpSpPr>
          <p:sp>
            <p:nvSpPr>
              <p:cNvPr id="619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195" name="Group"/>
              <p:cNvGrpSpPr/>
              <p:nvPr/>
            </p:nvGrpSpPr>
            <p:grpSpPr>
              <a:xfrm>
                <a:off x="47625" y="45767"/>
                <a:ext cx="1174751" cy="1178466"/>
                <a:chOff x="0" y="0"/>
                <a:chExt cx="1174750" cy="1178465"/>
              </a:xfrm>
            </p:grpSpPr>
            <p:pic>
              <p:nvPicPr>
                <p:cNvPr id="619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19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19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19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205" name="Group"/>
            <p:cNvGrpSpPr/>
            <p:nvPr/>
          </p:nvGrpSpPr>
          <p:grpSpPr>
            <a:xfrm flipH="1">
              <a:off x="0" y="2713565"/>
              <a:ext cx="1270000" cy="1270001"/>
              <a:chOff x="0" y="0"/>
              <a:chExt cx="1270000" cy="1270000"/>
            </a:xfrm>
          </p:grpSpPr>
          <p:sp>
            <p:nvSpPr>
              <p:cNvPr id="61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04" name="Group"/>
              <p:cNvGrpSpPr/>
              <p:nvPr/>
            </p:nvGrpSpPr>
            <p:grpSpPr>
              <a:xfrm>
                <a:off x="63500" y="30985"/>
                <a:ext cx="1111251" cy="1217225"/>
                <a:chOff x="0" y="0"/>
                <a:chExt cx="1111250" cy="1217223"/>
              </a:xfrm>
            </p:grpSpPr>
            <p:pic>
              <p:nvPicPr>
                <p:cNvPr id="619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19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20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20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20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20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252" name="Group"/>
          <p:cNvGrpSpPr/>
          <p:nvPr/>
        </p:nvGrpSpPr>
        <p:grpSpPr>
          <a:xfrm>
            <a:off x="11578348" y="171451"/>
            <a:ext cx="1270001" cy="9410698"/>
            <a:chOff x="0" y="0"/>
            <a:chExt cx="1270000" cy="9410696"/>
          </a:xfrm>
        </p:grpSpPr>
        <p:grpSp>
          <p:nvGrpSpPr>
            <p:cNvPr id="6211" name="Group"/>
            <p:cNvGrpSpPr/>
            <p:nvPr/>
          </p:nvGrpSpPr>
          <p:grpSpPr>
            <a:xfrm flipH="1">
              <a:off x="0" y="0"/>
              <a:ext cx="1270000" cy="1270000"/>
              <a:chOff x="0" y="0"/>
              <a:chExt cx="1270000" cy="1270000"/>
            </a:xfrm>
          </p:grpSpPr>
          <p:sp>
            <p:nvSpPr>
              <p:cNvPr id="62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10" name="Group"/>
              <p:cNvGrpSpPr/>
              <p:nvPr/>
            </p:nvGrpSpPr>
            <p:grpSpPr>
              <a:xfrm>
                <a:off x="46001" y="46001"/>
                <a:ext cx="1177998" cy="1177998"/>
                <a:chOff x="0" y="0"/>
                <a:chExt cx="1177997" cy="1177997"/>
              </a:xfrm>
            </p:grpSpPr>
            <p:pic>
              <p:nvPicPr>
                <p:cNvPr id="620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20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214" name="Group"/>
            <p:cNvGrpSpPr/>
            <p:nvPr/>
          </p:nvGrpSpPr>
          <p:grpSpPr>
            <a:xfrm flipH="1">
              <a:off x="0" y="6776780"/>
              <a:ext cx="1270000" cy="1270001"/>
              <a:chOff x="0" y="0"/>
              <a:chExt cx="1270000" cy="1270000"/>
            </a:xfrm>
          </p:grpSpPr>
          <p:sp>
            <p:nvSpPr>
              <p:cNvPr id="62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21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217" name="Group"/>
            <p:cNvGrpSpPr/>
            <p:nvPr/>
          </p:nvGrpSpPr>
          <p:grpSpPr>
            <a:xfrm flipH="1">
              <a:off x="0" y="8140696"/>
              <a:ext cx="1270000" cy="1270001"/>
              <a:chOff x="0" y="0"/>
              <a:chExt cx="1270000" cy="1270000"/>
            </a:xfrm>
          </p:grpSpPr>
          <p:sp>
            <p:nvSpPr>
              <p:cNvPr id="62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21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227" name="Group"/>
            <p:cNvGrpSpPr/>
            <p:nvPr/>
          </p:nvGrpSpPr>
          <p:grpSpPr>
            <a:xfrm flipH="1">
              <a:off x="0" y="1356782"/>
              <a:ext cx="1270000" cy="1270001"/>
              <a:chOff x="0" y="0"/>
              <a:chExt cx="1270000" cy="1270000"/>
            </a:xfrm>
          </p:grpSpPr>
          <p:sp>
            <p:nvSpPr>
              <p:cNvPr id="62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26" name="Group"/>
              <p:cNvGrpSpPr/>
              <p:nvPr/>
            </p:nvGrpSpPr>
            <p:grpSpPr>
              <a:xfrm flipH="1">
                <a:off x="47625" y="56900"/>
                <a:ext cx="1174751" cy="1156200"/>
                <a:chOff x="0" y="0"/>
                <a:chExt cx="1174749" cy="1156199"/>
              </a:xfrm>
            </p:grpSpPr>
            <p:pic>
              <p:nvPicPr>
                <p:cNvPr id="621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22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22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22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22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22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22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235" name="Group"/>
            <p:cNvGrpSpPr/>
            <p:nvPr/>
          </p:nvGrpSpPr>
          <p:grpSpPr>
            <a:xfrm flipH="1">
              <a:off x="0" y="4057648"/>
              <a:ext cx="1270000" cy="1270001"/>
              <a:chOff x="0" y="0"/>
              <a:chExt cx="1270000" cy="1270000"/>
            </a:xfrm>
          </p:grpSpPr>
          <p:sp>
            <p:nvSpPr>
              <p:cNvPr id="62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34" name="Group"/>
              <p:cNvGrpSpPr/>
              <p:nvPr/>
            </p:nvGrpSpPr>
            <p:grpSpPr>
              <a:xfrm>
                <a:off x="47624" y="74251"/>
                <a:ext cx="1174751" cy="1129000"/>
                <a:chOff x="0" y="0"/>
                <a:chExt cx="1174749" cy="1128998"/>
              </a:xfrm>
            </p:grpSpPr>
            <p:pic>
              <p:nvPicPr>
                <p:cNvPr id="622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23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23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23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23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242" name="Group"/>
            <p:cNvGrpSpPr/>
            <p:nvPr/>
          </p:nvGrpSpPr>
          <p:grpSpPr>
            <a:xfrm flipH="1">
              <a:off x="0" y="5414431"/>
              <a:ext cx="1270000" cy="1270001"/>
              <a:chOff x="0" y="0"/>
              <a:chExt cx="1270000" cy="1270000"/>
            </a:xfrm>
          </p:grpSpPr>
          <p:sp>
            <p:nvSpPr>
              <p:cNvPr id="62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41" name="Group"/>
              <p:cNvGrpSpPr/>
              <p:nvPr/>
            </p:nvGrpSpPr>
            <p:grpSpPr>
              <a:xfrm>
                <a:off x="47625" y="45767"/>
                <a:ext cx="1174751" cy="1178466"/>
                <a:chOff x="0" y="0"/>
                <a:chExt cx="1174750" cy="1178465"/>
              </a:xfrm>
            </p:grpSpPr>
            <p:pic>
              <p:nvPicPr>
                <p:cNvPr id="623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23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23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24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251" name="Group"/>
            <p:cNvGrpSpPr/>
            <p:nvPr/>
          </p:nvGrpSpPr>
          <p:grpSpPr>
            <a:xfrm flipH="1">
              <a:off x="0" y="2713565"/>
              <a:ext cx="1270000" cy="1270001"/>
              <a:chOff x="0" y="0"/>
              <a:chExt cx="1270000" cy="1270000"/>
            </a:xfrm>
          </p:grpSpPr>
          <p:sp>
            <p:nvSpPr>
              <p:cNvPr id="62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50" name="Group"/>
              <p:cNvGrpSpPr/>
              <p:nvPr/>
            </p:nvGrpSpPr>
            <p:grpSpPr>
              <a:xfrm>
                <a:off x="63500" y="30985"/>
                <a:ext cx="1111251" cy="1217225"/>
                <a:chOff x="0" y="0"/>
                <a:chExt cx="1111250" cy="1217223"/>
              </a:xfrm>
            </p:grpSpPr>
            <p:pic>
              <p:nvPicPr>
                <p:cNvPr id="624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24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24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24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24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24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263" name="Group"/>
          <p:cNvGrpSpPr/>
          <p:nvPr/>
        </p:nvGrpSpPr>
        <p:grpSpPr>
          <a:xfrm>
            <a:off x="5316302" y="5943293"/>
            <a:ext cx="2350874" cy="2932582"/>
            <a:chOff x="0" y="0"/>
            <a:chExt cx="2350873" cy="2932580"/>
          </a:xfrm>
        </p:grpSpPr>
        <p:pic>
          <p:nvPicPr>
            <p:cNvPr id="6253" name="Image" descr="Image"/>
            <p:cNvPicPr>
              <a:picLocks noChangeAspect="1"/>
            </p:cNvPicPr>
            <p:nvPr/>
          </p:nvPicPr>
          <p:blipFill>
            <a:blip r:embed="rId8">
              <a:extLst/>
            </a:blip>
            <a:stretch>
              <a:fillRect/>
            </a:stretch>
          </p:blipFill>
          <p:spPr>
            <a:xfrm>
              <a:off x="0" y="2238909"/>
              <a:ext cx="502167" cy="693672"/>
            </a:xfrm>
            <a:prstGeom prst="rect">
              <a:avLst/>
            </a:prstGeom>
            <a:ln w="12700" cap="flat">
              <a:noFill/>
              <a:miter lim="400000"/>
            </a:ln>
            <a:effectLst/>
          </p:spPr>
        </p:pic>
        <p:pic>
          <p:nvPicPr>
            <p:cNvPr id="6254" name="Image" descr="Image"/>
            <p:cNvPicPr>
              <a:picLocks noChangeAspect="1"/>
            </p:cNvPicPr>
            <p:nvPr/>
          </p:nvPicPr>
          <p:blipFill>
            <a:blip r:embed="rId9">
              <a:extLst/>
            </a:blip>
            <a:stretch>
              <a:fillRect/>
            </a:stretch>
          </p:blipFill>
          <p:spPr>
            <a:xfrm>
              <a:off x="1875892" y="752469"/>
              <a:ext cx="464466" cy="660969"/>
            </a:xfrm>
            <a:prstGeom prst="rect">
              <a:avLst/>
            </a:prstGeom>
            <a:ln w="12700" cap="flat">
              <a:noFill/>
              <a:miter lim="400000"/>
            </a:ln>
            <a:effectLst/>
          </p:spPr>
        </p:pic>
        <p:pic>
          <p:nvPicPr>
            <p:cNvPr id="6255" name="Image" descr="Image"/>
            <p:cNvPicPr>
              <a:picLocks noChangeAspect="1"/>
            </p:cNvPicPr>
            <p:nvPr/>
          </p:nvPicPr>
          <p:blipFill>
            <a:blip r:embed="rId10">
              <a:extLst/>
            </a:blip>
            <a:stretch>
              <a:fillRect/>
            </a:stretch>
          </p:blipFill>
          <p:spPr>
            <a:xfrm>
              <a:off x="1254899" y="0"/>
              <a:ext cx="440457" cy="679037"/>
            </a:xfrm>
            <a:prstGeom prst="rect">
              <a:avLst/>
            </a:prstGeom>
            <a:ln w="12700" cap="flat">
              <a:noFill/>
              <a:miter lim="400000"/>
            </a:ln>
            <a:effectLst/>
          </p:spPr>
        </p:pic>
        <p:pic>
          <p:nvPicPr>
            <p:cNvPr id="6256" name="Image" descr="Image"/>
            <p:cNvPicPr>
              <a:picLocks noChangeAspect="1"/>
            </p:cNvPicPr>
            <p:nvPr/>
          </p:nvPicPr>
          <p:blipFill>
            <a:blip r:embed="rId11">
              <a:extLst/>
            </a:blip>
            <a:stretch>
              <a:fillRect/>
            </a:stretch>
          </p:blipFill>
          <p:spPr>
            <a:xfrm>
              <a:off x="1910182" y="1591691"/>
              <a:ext cx="412164" cy="588237"/>
            </a:xfrm>
            <a:prstGeom prst="rect">
              <a:avLst/>
            </a:prstGeom>
            <a:ln w="12700" cap="flat">
              <a:noFill/>
              <a:miter lim="400000"/>
            </a:ln>
            <a:effectLst/>
          </p:spPr>
        </p:pic>
        <p:pic>
          <p:nvPicPr>
            <p:cNvPr id="6257" name="Image" descr="Image"/>
            <p:cNvPicPr>
              <a:picLocks noChangeAspect="1"/>
            </p:cNvPicPr>
            <p:nvPr/>
          </p:nvPicPr>
          <p:blipFill>
            <a:blip r:embed="rId12">
              <a:extLst/>
            </a:blip>
            <a:stretch>
              <a:fillRect/>
            </a:stretch>
          </p:blipFill>
          <p:spPr>
            <a:xfrm>
              <a:off x="1851049" y="5298"/>
              <a:ext cx="499825" cy="668440"/>
            </a:xfrm>
            <a:prstGeom prst="rect">
              <a:avLst/>
            </a:prstGeom>
            <a:ln w="12700" cap="flat">
              <a:noFill/>
              <a:miter lim="400000"/>
            </a:ln>
            <a:effectLst/>
          </p:spPr>
        </p:pic>
        <p:pic>
          <p:nvPicPr>
            <p:cNvPr id="6258" name="Image" descr="Image"/>
            <p:cNvPicPr>
              <a:picLocks noChangeAspect="1"/>
            </p:cNvPicPr>
            <p:nvPr/>
          </p:nvPicPr>
          <p:blipFill>
            <a:blip r:embed="rId13">
              <a:extLst/>
            </a:blip>
            <a:stretch>
              <a:fillRect/>
            </a:stretch>
          </p:blipFill>
          <p:spPr>
            <a:xfrm>
              <a:off x="1300171" y="1493242"/>
              <a:ext cx="373364" cy="668440"/>
            </a:xfrm>
            <a:prstGeom prst="rect">
              <a:avLst/>
            </a:prstGeom>
            <a:ln w="12700" cap="flat">
              <a:noFill/>
              <a:miter lim="400000"/>
            </a:ln>
            <a:effectLst/>
          </p:spPr>
        </p:pic>
        <p:pic>
          <p:nvPicPr>
            <p:cNvPr id="6259" name="Image" descr="Image"/>
            <p:cNvPicPr>
              <a:picLocks noChangeAspect="1"/>
            </p:cNvPicPr>
            <p:nvPr/>
          </p:nvPicPr>
          <p:blipFill>
            <a:blip r:embed="rId14">
              <a:extLst/>
            </a:blip>
            <a:stretch>
              <a:fillRect/>
            </a:stretch>
          </p:blipFill>
          <p:spPr>
            <a:xfrm>
              <a:off x="669980" y="1493242"/>
              <a:ext cx="427562" cy="668440"/>
            </a:xfrm>
            <a:prstGeom prst="rect">
              <a:avLst/>
            </a:prstGeom>
            <a:ln w="12700" cap="flat">
              <a:noFill/>
              <a:miter lim="400000"/>
            </a:ln>
            <a:effectLst/>
          </p:spPr>
        </p:pic>
        <p:pic>
          <p:nvPicPr>
            <p:cNvPr id="6260" name="Image" descr="Image"/>
            <p:cNvPicPr>
              <a:picLocks noChangeAspect="1"/>
            </p:cNvPicPr>
            <p:nvPr/>
          </p:nvPicPr>
          <p:blipFill>
            <a:blip r:embed="rId15">
              <a:extLst/>
            </a:blip>
            <a:stretch>
              <a:fillRect/>
            </a:stretch>
          </p:blipFill>
          <p:spPr>
            <a:xfrm>
              <a:off x="1211004" y="738540"/>
              <a:ext cx="551697" cy="710910"/>
            </a:xfrm>
            <a:prstGeom prst="rect">
              <a:avLst/>
            </a:prstGeom>
            <a:ln w="12700" cap="flat">
              <a:noFill/>
              <a:miter lim="400000"/>
            </a:ln>
            <a:effectLst/>
          </p:spPr>
        </p:pic>
        <p:pic>
          <p:nvPicPr>
            <p:cNvPr id="6261" name="Image" descr="Image"/>
            <p:cNvPicPr>
              <a:picLocks noChangeAspect="1"/>
            </p:cNvPicPr>
            <p:nvPr/>
          </p:nvPicPr>
          <p:blipFill>
            <a:blip r:embed="rId16">
              <a:extLst/>
            </a:blip>
            <a:stretch>
              <a:fillRect/>
            </a:stretch>
          </p:blipFill>
          <p:spPr>
            <a:xfrm>
              <a:off x="1219657" y="2297173"/>
              <a:ext cx="534391" cy="605352"/>
            </a:xfrm>
            <a:prstGeom prst="rect">
              <a:avLst/>
            </a:prstGeom>
            <a:ln w="12700" cap="flat">
              <a:noFill/>
              <a:miter lim="400000"/>
            </a:ln>
            <a:effectLst/>
          </p:spPr>
        </p:pic>
        <p:pic>
          <p:nvPicPr>
            <p:cNvPr id="6262" name="Image" descr="Image"/>
            <p:cNvPicPr>
              <a:picLocks noChangeAspect="1"/>
            </p:cNvPicPr>
            <p:nvPr/>
          </p:nvPicPr>
          <p:blipFill>
            <a:blip r:embed="rId17">
              <a:extLst/>
            </a:blip>
            <a:stretch>
              <a:fillRect/>
            </a:stretch>
          </p:blipFill>
          <p:spPr>
            <a:xfrm>
              <a:off x="1738" y="773704"/>
              <a:ext cx="448407" cy="640581"/>
            </a:xfrm>
            <a:prstGeom prst="rect">
              <a:avLst/>
            </a:prstGeom>
            <a:ln w="12700" cap="flat">
              <a:noFill/>
              <a:miter lim="400000"/>
            </a:ln>
            <a:effectLst/>
          </p:spPr>
        </p:pic>
      </p:grpSp>
      <p:grpSp>
        <p:nvGrpSpPr>
          <p:cNvPr id="6274" name="Group"/>
          <p:cNvGrpSpPr/>
          <p:nvPr/>
        </p:nvGrpSpPr>
        <p:grpSpPr>
          <a:xfrm>
            <a:off x="2649311" y="3405680"/>
            <a:ext cx="1023329" cy="2942240"/>
            <a:chOff x="0" y="0"/>
            <a:chExt cx="1023328" cy="2942238"/>
          </a:xfrm>
        </p:grpSpPr>
        <p:pic>
          <p:nvPicPr>
            <p:cNvPr id="6264" name="Image" descr="Image"/>
            <p:cNvPicPr>
              <a:picLocks noChangeAspect="1"/>
            </p:cNvPicPr>
            <p:nvPr/>
          </p:nvPicPr>
          <p:blipFill>
            <a:blip r:embed="rId18">
              <a:extLst/>
            </a:blip>
            <a:stretch>
              <a:fillRect/>
            </a:stretch>
          </p:blipFill>
          <p:spPr>
            <a:xfrm>
              <a:off x="514426" y="1161913"/>
              <a:ext cx="499783" cy="642578"/>
            </a:xfrm>
            <a:prstGeom prst="rect">
              <a:avLst/>
            </a:prstGeom>
            <a:ln w="12700" cap="flat">
              <a:noFill/>
              <a:miter lim="400000"/>
            </a:ln>
            <a:effectLst/>
          </p:spPr>
        </p:pic>
        <p:pic>
          <p:nvPicPr>
            <p:cNvPr id="6265" name="Image" descr="Image"/>
            <p:cNvPicPr>
              <a:picLocks noChangeAspect="1"/>
            </p:cNvPicPr>
            <p:nvPr/>
          </p:nvPicPr>
          <p:blipFill>
            <a:blip r:embed="rId19">
              <a:extLst/>
            </a:blip>
            <a:stretch>
              <a:fillRect/>
            </a:stretch>
          </p:blipFill>
          <p:spPr>
            <a:xfrm>
              <a:off x="43467" y="22001"/>
              <a:ext cx="507625" cy="584075"/>
            </a:xfrm>
            <a:prstGeom prst="rect">
              <a:avLst/>
            </a:prstGeom>
            <a:ln w="12700" cap="flat">
              <a:noFill/>
              <a:miter lim="400000"/>
            </a:ln>
            <a:effectLst/>
          </p:spPr>
        </p:pic>
        <p:pic>
          <p:nvPicPr>
            <p:cNvPr id="6266" name="Image" descr="Image"/>
            <p:cNvPicPr>
              <a:picLocks noChangeAspect="1"/>
            </p:cNvPicPr>
            <p:nvPr/>
          </p:nvPicPr>
          <p:blipFill>
            <a:blip r:embed="rId20">
              <a:extLst/>
            </a:blip>
            <a:stretch>
              <a:fillRect/>
            </a:stretch>
          </p:blipFill>
          <p:spPr>
            <a:xfrm>
              <a:off x="91045" y="590733"/>
              <a:ext cx="391082" cy="573586"/>
            </a:xfrm>
            <a:prstGeom prst="rect">
              <a:avLst/>
            </a:prstGeom>
            <a:ln w="12700" cap="flat">
              <a:noFill/>
              <a:miter lim="400000"/>
            </a:ln>
            <a:effectLst/>
          </p:spPr>
        </p:pic>
        <p:pic>
          <p:nvPicPr>
            <p:cNvPr id="6267" name="Image" descr="Image"/>
            <p:cNvPicPr>
              <a:picLocks noChangeAspect="1"/>
            </p:cNvPicPr>
            <p:nvPr/>
          </p:nvPicPr>
          <p:blipFill>
            <a:blip r:embed="rId21">
              <a:extLst/>
            </a:blip>
            <a:stretch>
              <a:fillRect/>
            </a:stretch>
          </p:blipFill>
          <p:spPr>
            <a:xfrm>
              <a:off x="58860" y="2360329"/>
              <a:ext cx="434066" cy="573587"/>
            </a:xfrm>
            <a:prstGeom prst="rect">
              <a:avLst/>
            </a:prstGeom>
            <a:ln w="12700" cap="flat">
              <a:noFill/>
              <a:miter lim="400000"/>
            </a:ln>
            <a:effectLst/>
          </p:spPr>
        </p:pic>
        <p:pic>
          <p:nvPicPr>
            <p:cNvPr id="6268" name="Image" descr="Image"/>
            <p:cNvPicPr>
              <a:picLocks noChangeAspect="1"/>
            </p:cNvPicPr>
            <p:nvPr/>
          </p:nvPicPr>
          <p:blipFill>
            <a:blip r:embed="rId22">
              <a:extLst/>
            </a:blip>
            <a:stretch>
              <a:fillRect/>
            </a:stretch>
          </p:blipFill>
          <p:spPr>
            <a:xfrm>
              <a:off x="0" y="1769641"/>
              <a:ext cx="573173" cy="590232"/>
            </a:xfrm>
            <a:prstGeom prst="rect">
              <a:avLst/>
            </a:prstGeom>
            <a:ln w="12700" cap="flat">
              <a:noFill/>
              <a:miter lim="400000"/>
            </a:ln>
            <a:effectLst/>
          </p:spPr>
        </p:pic>
        <p:pic>
          <p:nvPicPr>
            <p:cNvPr id="6269" name="Image" descr="Image"/>
            <p:cNvPicPr>
              <a:picLocks noChangeAspect="1"/>
            </p:cNvPicPr>
            <p:nvPr/>
          </p:nvPicPr>
          <p:blipFill>
            <a:blip r:embed="rId23">
              <a:extLst/>
            </a:blip>
            <a:stretch>
              <a:fillRect/>
            </a:stretch>
          </p:blipFill>
          <p:spPr>
            <a:xfrm>
              <a:off x="505305" y="2352006"/>
              <a:ext cx="518024" cy="590233"/>
            </a:xfrm>
            <a:prstGeom prst="rect">
              <a:avLst/>
            </a:prstGeom>
            <a:ln w="12700" cap="flat">
              <a:noFill/>
              <a:miter lim="400000"/>
            </a:ln>
            <a:effectLst/>
          </p:spPr>
        </p:pic>
        <p:pic>
          <p:nvPicPr>
            <p:cNvPr id="6270" name="Image" descr="Image"/>
            <p:cNvPicPr>
              <a:picLocks noChangeAspect="1"/>
            </p:cNvPicPr>
            <p:nvPr/>
          </p:nvPicPr>
          <p:blipFill>
            <a:blip r:embed="rId24">
              <a:extLst/>
            </a:blip>
            <a:stretch>
              <a:fillRect/>
            </a:stretch>
          </p:blipFill>
          <p:spPr>
            <a:xfrm>
              <a:off x="566006" y="0"/>
              <a:ext cx="396622" cy="571752"/>
            </a:xfrm>
            <a:prstGeom prst="rect">
              <a:avLst/>
            </a:prstGeom>
            <a:ln w="12700" cap="flat">
              <a:noFill/>
              <a:miter lim="400000"/>
            </a:ln>
            <a:effectLst/>
          </p:spPr>
        </p:pic>
        <p:pic>
          <p:nvPicPr>
            <p:cNvPr id="6271" name="Image" descr="Image"/>
            <p:cNvPicPr>
              <a:picLocks noChangeAspect="1"/>
            </p:cNvPicPr>
            <p:nvPr/>
          </p:nvPicPr>
          <p:blipFill>
            <a:blip r:embed="rId25">
              <a:extLst/>
            </a:blip>
            <a:stretch>
              <a:fillRect/>
            </a:stretch>
          </p:blipFill>
          <p:spPr>
            <a:xfrm>
              <a:off x="566006" y="604849"/>
              <a:ext cx="396622" cy="545355"/>
            </a:xfrm>
            <a:prstGeom prst="rect">
              <a:avLst/>
            </a:prstGeom>
            <a:ln w="12700" cap="flat">
              <a:noFill/>
              <a:miter lim="400000"/>
            </a:ln>
            <a:effectLst/>
          </p:spPr>
        </p:pic>
        <p:pic>
          <p:nvPicPr>
            <p:cNvPr id="6272" name="Image" descr="Image"/>
            <p:cNvPicPr>
              <a:picLocks noChangeAspect="1"/>
            </p:cNvPicPr>
            <p:nvPr/>
          </p:nvPicPr>
          <p:blipFill>
            <a:blip r:embed="rId26">
              <a:extLst/>
            </a:blip>
            <a:stretch>
              <a:fillRect/>
            </a:stretch>
          </p:blipFill>
          <p:spPr>
            <a:xfrm>
              <a:off x="564031" y="1783341"/>
              <a:ext cx="400573" cy="562831"/>
            </a:xfrm>
            <a:prstGeom prst="rect">
              <a:avLst/>
            </a:prstGeom>
            <a:ln w="12700" cap="flat">
              <a:noFill/>
              <a:miter lim="400000"/>
            </a:ln>
            <a:effectLst/>
          </p:spPr>
        </p:pic>
        <p:pic>
          <p:nvPicPr>
            <p:cNvPr id="6273" name="Image" descr="Image"/>
            <p:cNvPicPr>
              <a:picLocks noChangeAspect="1"/>
            </p:cNvPicPr>
            <p:nvPr/>
          </p:nvPicPr>
          <p:blipFill>
            <a:blip r:embed="rId27">
              <a:extLst/>
            </a:blip>
            <a:stretch>
              <a:fillRect/>
            </a:stretch>
          </p:blipFill>
          <p:spPr>
            <a:xfrm>
              <a:off x="49252" y="1213861"/>
              <a:ext cx="453282"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7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27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28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326" name="Group"/>
          <p:cNvGrpSpPr/>
          <p:nvPr/>
        </p:nvGrpSpPr>
        <p:grpSpPr>
          <a:xfrm>
            <a:off x="143751" y="171451"/>
            <a:ext cx="1270001" cy="9410697"/>
            <a:chOff x="0" y="0"/>
            <a:chExt cx="1270000" cy="9410696"/>
          </a:xfrm>
        </p:grpSpPr>
        <p:grpSp>
          <p:nvGrpSpPr>
            <p:cNvPr id="6285" name="Group"/>
            <p:cNvGrpSpPr/>
            <p:nvPr/>
          </p:nvGrpSpPr>
          <p:grpSpPr>
            <a:xfrm flipH="1">
              <a:off x="0" y="0"/>
              <a:ext cx="1270000" cy="1270000"/>
              <a:chOff x="0" y="0"/>
              <a:chExt cx="1270000" cy="1270000"/>
            </a:xfrm>
          </p:grpSpPr>
          <p:sp>
            <p:nvSpPr>
              <p:cNvPr id="62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284" name="Group"/>
              <p:cNvGrpSpPr/>
              <p:nvPr/>
            </p:nvGrpSpPr>
            <p:grpSpPr>
              <a:xfrm>
                <a:off x="46001" y="46001"/>
                <a:ext cx="1177998" cy="1177998"/>
                <a:chOff x="0" y="0"/>
                <a:chExt cx="1177997" cy="1177997"/>
              </a:xfrm>
            </p:grpSpPr>
            <p:pic>
              <p:nvPicPr>
                <p:cNvPr id="628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28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288" name="Group"/>
            <p:cNvGrpSpPr/>
            <p:nvPr/>
          </p:nvGrpSpPr>
          <p:grpSpPr>
            <a:xfrm flipH="1">
              <a:off x="0" y="6776780"/>
              <a:ext cx="1270000" cy="1270001"/>
              <a:chOff x="0" y="0"/>
              <a:chExt cx="1270000" cy="1270000"/>
            </a:xfrm>
          </p:grpSpPr>
          <p:sp>
            <p:nvSpPr>
              <p:cNvPr id="62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28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291" name="Group"/>
            <p:cNvGrpSpPr/>
            <p:nvPr/>
          </p:nvGrpSpPr>
          <p:grpSpPr>
            <a:xfrm flipH="1">
              <a:off x="0" y="8140696"/>
              <a:ext cx="1270000" cy="1270001"/>
              <a:chOff x="0" y="0"/>
              <a:chExt cx="1270000" cy="1270000"/>
            </a:xfrm>
          </p:grpSpPr>
          <p:sp>
            <p:nvSpPr>
              <p:cNvPr id="62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29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301" name="Group"/>
            <p:cNvGrpSpPr/>
            <p:nvPr/>
          </p:nvGrpSpPr>
          <p:grpSpPr>
            <a:xfrm flipH="1">
              <a:off x="0" y="1356782"/>
              <a:ext cx="1270000" cy="1270001"/>
              <a:chOff x="0" y="0"/>
              <a:chExt cx="1270000" cy="1270000"/>
            </a:xfrm>
          </p:grpSpPr>
          <p:sp>
            <p:nvSpPr>
              <p:cNvPr id="62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00" name="Group"/>
              <p:cNvGrpSpPr/>
              <p:nvPr/>
            </p:nvGrpSpPr>
            <p:grpSpPr>
              <a:xfrm flipH="1">
                <a:off x="47625" y="56900"/>
                <a:ext cx="1174751" cy="1156200"/>
                <a:chOff x="0" y="0"/>
                <a:chExt cx="1174749" cy="1156199"/>
              </a:xfrm>
            </p:grpSpPr>
            <p:pic>
              <p:nvPicPr>
                <p:cNvPr id="629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29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29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29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29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29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29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309" name="Group"/>
            <p:cNvGrpSpPr/>
            <p:nvPr/>
          </p:nvGrpSpPr>
          <p:grpSpPr>
            <a:xfrm flipH="1">
              <a:off x="0" y="4057648"/>
              <a:ext cx="1270000" cy="1270001"/>
              <a:chOff x="0" y="0"/>
              <a:chExt cx="1270000" cy="1270000"/>
            </a:xfrm>
          </p:grpSpPr>
          <p:sp>
            <p:nvSpPr>
              <p:cNvPr id="63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08" name="Group"/>
              <p:cNvGrpSpPr/>
              <p:nvPr/>
            </p:nvGrpSpPr>
            <p:grpSpPr>
              <a:xfrm>
                <a:off x="47624" y="74251"/>
                <a:ext cx="1174751" cy="1129000"/>
                <a:chOff x="0" y="0"/>
                <a:chExt cx="1174749" cy="1128998"/>
              </a:xfrm>
            </p:grpSpPr>
            <p:pic>
              <p:nvPicPr>
                <p:cNvPr id="630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30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30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30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30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316" name="Group"/>
            <p:cNvGrpSpPr/>
            <p:nvPr/>
          </p:nvGrpSpPr>
          <p:grpSpPr>
            <a:xfrm flipH="1">
              <a:off x="0" y="5414431"/>
              <a:ext cx="1270000" cy="1270001"/>
              <a:chOff x="0" y="0"/>
              <a:chExt cx="1270000" cy="1270000"/>
            </a:xfrm>
          </p:grpSpPr>
          <p:sp>
            <p:nvSpPr>
              <p:cNvPr id="63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15" name="Group"/>
              <p:cNvGrpSpPr/>
              <p:nvPr/>
            </p:nvGrpSpPr>
            <p:grpSpPr>
              <a:xfrm>
                <a:off x="47625" y="45767"/>
                <a:ext cx="1174751" cy="1178466"/>
                <a:chOff x="0" y="0"/>
                <a:chExt cx="1174750" cy="1178465"/>
              </a:xfrm>
            </p:grpSpPr>
            <p:pic>
              <p:nvPicPr>
                <p:cNvPr id="631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31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31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31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325" name="Group"/>
            <p:cNvGrpSpPr/>
            <p:nvPr/>
          </p:nvGrpSpPr>
          <p:grpSpPr>
            <a:xfrm flipH="1">
              <a:off x="0" y="2713565"/>
              <a:ext cx="1270000" cy="1270001"/>
              <a:chOff x="0" y="0"/>
              <a:chExt cx="1270000" cy="1270000"/>
            </a:xfrm>
          </p:grpSpPr>
          <p:sp>
            <p:nvSpPr>
              <p:cNvPr id="63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24" name="Group"/>
              <p:cNvGrpSpPr/>
              <p:nvPr/>
            </p:nvGrpSpPr>
            <p:grpSpPr>
              <a:xfrm>
                <a:off x="63500" y="30985"/>
                <a:ext cx="1111251" cy="1217225"/>
                <a:chOff x="0" y="0"/>
                <a:chExt cx="1111250" cy="1217223"/>
              </a:xfrm>
            </p:grpSpPr>
            <p:pic>
              <p:nvPicPr>
                <p:cNvPr id="631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31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32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32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32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32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372" name="Group"/>
          <p:cNvGrpSpPr/>
          <p:nvPr/>
        </p:nvGrpSpPr>
        <p:grpSpPr>
          <a:xfrm>
            <a:off x="11578348" y="171451"/>
            <a:ext cx="1270001" cy="9410698"/>
            <a:chOff x="0" y="0"/>
            <a:chExt cx="1270000" cy="9410696"/>
          </a:xfrm>
        </p:grpSpPr>
        <p:grpSp>
          <p:nvGrpSpPr>
            <p:cNvPr id="6331" name="Group"/>
            <p:cNvGrpSpPr/>
            <p:nvPr/>
          </p:nvGrpSpPr>
          <p:grpSpPr>
            <a:xfrm flipH="1">
              <a:off x="0" y="0"/>
              <a:ext cx="1270000" cy="1270000"/>
              <a:chOff x="0" y="0"/>
              <a:chExt cx="1270000" cy="1270000"/>
            </a:xfrm>
          </p:grpSpPr>
          <p:sp>
            <p:nvSpPr>
              <p:cNvPr id="63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30" name="Group"/>
              <p:cNvGrpSpPr/>
              <p:nvPr/>
            </p:nvGrpSpPr>
            <p:grpSpPr>
              <a:xfrm>
                <a:off x="46001" y="46001"/>
                <a:ext cx="1177998" cy="1177998"/>
                <a:chOff x="0" y="0"/>
                <a:chExt cx="1177997" cy="1177997"/>
              </a:xfrm>
            </p:grpSpPr>
            <p:pic>
              <p:nvPicPr>
                <p:cNvPr id="632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32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334" name="Group"/>
            <p:cNvGrpSpPr/>
            <p:nvPr/>
          </p:nvGrpSpPr>
          <p:grpSpPr>
            <a:xfrm flipH="1">
              <a:off x="0" y="6776780"/>
              <a:ext cx="1270000" cy="1270001"/>
              <a:chOff x="0" y="0"/>
              <a:chExt cx="1270000" cy="1270000"/>
            </a:xfrm>
          </p:grpSpPr>
          <p:sp>
            <p:nvSpPr>
              <p:cNvPr id="63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33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337" name="Group"/>
            <p:cNvGrpSpPr/>
            <p:nvPr/>
          </p:nvGrpSpPr>
          <p:grpSpPr>
            <a:xfrm flipH="1">
              <a:off x="0" y="8140696"/>
              <a:ext cx="1270000" cy="1270001"/>
              <a:chOff x="0" y="0"/>
              <a:chExt cx="1270000" cy="1270000"/>
            </a:xfrm>
          </p:grpSpPr>
          <p:sp>
            <p:nvSpPr>
              <p:cNvPr id="63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33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347" name="Group"/>
            <p:cNvGrpSpPr/>
            <p:nvPr/>
          </p:nvGrpSpPr>
          <p:grpSpPr>
            <a:xfrm flipH="1">
              <a:off x="0" y="1356782"/>
              <a:ext cx="1270000" cy="1270001"/>
              <a:chOff x="0" y="0"/>
              <a:chExt cx="1270000" cy="1270000"/>
            </a:xfrm>
          </p:grpSpPr>
          <p:sp>
            <p:nvSpPr>
              <p:cNvPr id="63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46" name="Group"/>
              <p:cNvGrpSpPr/>
              <p:nvPr/>
            </p:nvGrpSpPr>
            <p:grpSpPr>
              <a:xfrm flipH="1">
                <a:off x="47625" y="56900"/>
                <a:ext cx="1174751" cy="1156200"/>
                <a:chOff x="0" y="0"/>
                <a:chExt cx="1174749" cy="1156199"/>
              </a:xfrm>
            </p:grpSpPr>
            <p:pic>
              <p:nvPicPr>
                <p:cNvPr id="633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34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34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34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34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34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34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355" name="Group"/>
            <p:cNvGrpSpPr/>
            <p:nvPr/>
          </p:nvGrpSpPr>
          <p:grpSpPr>
            <a:xfrm flipH="1">
              <a:off x="0" y="4057648"/>
              <a:ext cx="1270000" cy="1270001"/>
              <a:chOff x="0" y="0"/>
              <a:chExt cx="1270000" cy="1270000"/>
            </a:xfrm>
          </p:grpSpPr>
          <p:sp>
            <p:nvSpPr>
              <p:cNvPr id="63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54" name="Group"/>
              <p:cNvGrpSpPr/>
              <p:nvPr/>
            </p:nvGrpSpPr>
            <p:grpSpPr>
              <a:xfrm>
                <a:off x="47624" y="74251"/>
                <a:ext cx="1174751" cy="1129000"/>
                <a:chOff x="0" y="0"/>
                <a:chExt cx="1174749" cy="1128998"/>
              </a:xfrm>
            </p:grpSpPr>
            <p:pic>
              <p:nvPicPr>
                <p:cNvPr id="634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35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35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35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35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362" name="Group"/>
            <p:cNvGrpSpPr/>
            <p:nvPr/>
          </p:nvGrpSpPr>
          <p:grpSpPr>
            <a:xfrm flipH="1">
              <a:off x="0" y="5414431"/>
              <a:ext cx="1270000" cy="1270001"/>
              <a:chOff x="0" y="0"/>
              <a:chExt cx="1270000" cy="1270000"/>
            </a:xfrm>
          </p:grpSpPr>
          <p:sp>
            <p:nvSpPr>
              <p:cNvPr id="63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61" name="Group"/>
              <p:cNvGrpSpPr/>
              <p:nvPr/>
            </p:nvGrpSpPr>
            <p:grpSpPr>
              <a:xfrm>
                <a:off x="47625" y="45767"/>
                <a:ext cx="1174751" cy="1178466"/>
                <a:chOff x="0" y="0"/>
                <a:chExt cx="1174750" cy="1178465"/>
              </a:xfrm>
            </p:grpSpPr>
            <p:pic>
              <p:nvPicPr>
                <p:cNvPr id="635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35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35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36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371" name="Group"/>
            <p:cNvGrpSpPr/>
            <p:nvPr/>
          </p:nvGrpSpPr>
          <p:grpSpPr>
            <a:xfrm flipH="1">
              <a:off x="0" y="2713565"/>
              <a:ext cx="1270000" cy="1270001"/>
              <a:chOff x="0" y="0"/>
              <a:chExt cx="1270000" cy="1270000"/>
            </a:xfrm>
          </p:grpSpPr>
          <p:sp>
            <p:nvSpPr>
              <p:cNvPr id="636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370" name="Group"/>
              <p:cNvGrpSpPr/>
              <p:nvPr/>
            </p:nvGrpSpPr>
            <p:grpSpPr>
              <a:xfrm>
                <a:off x="63500" y="30985"/>
                <a:ext cx="1111251" cy="1217225"/>
                <a:chOff x="0" y="0"/>
                <a:chExt cx="1111250" cy="1217223"/>
              </a:xfrm>
            </p:grpSpPr>
            <p:pic>
              <p:nvPicPr>
                <p:cNvPr id="636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36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36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36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36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36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383" name="Group"/>
          <p:cNvGrpSpPr/>
          <p:nvPr/>
        </p:nvGrpSpPr>
        <p:grpSpPr>
          <a:xfrm>
            <a:off x="2649311" y="3405680"/>
            <a:ext cx="1023329" cy="2942240"/>
            <a:chOff x="0" y="0"/>
            <a:chExt cx="1023328" cy="2942238"/>
          </a:xfrm>
        </p:grpSpPr>
        <p:pic>
          <p:nvPicPr>
            <p:cNvPr id="6373" name="Image" descr="Image"/>
            <p:cNvPicPr>
              <a:picLocks noChangeAspect="1"/>
            </p:cNvPicPr>
            <p:nvPr/>
          </p:nvPicPr>
          <p:blipFill>
            <a:blip r:embed="rId8">
              <a:extLst/>
            </a:blip>
            <a:stretch>
              <a:fillRect/>
            </a:stretch>
          </p:blipFill>
          <p:spPr>
            <a:xfrm>
              <a:off x="514426" y="1161913"/>
              <a:ext cx="499783" cy="642578"/>
            </a:xfrm>
            <a:prstGeom prst="rect">
              <a:avLst/>
            </a:prstGeom>
            <a:ln w="12700" cap="flat">
              <a:noFill/>
              <a:miter lim="400000"/>
            </a:ln>
            <a:effectLst/>
          </p:spPr>
        </p:pic>
        <p:pic>
          <p:nvPicPr>
            <p:cNvPr id="6374" name="Image" descr="Image"/>
            <p:cNvPicPr>
              <a:picLocks noChangeAspect="1"/>
            </p:cNvPicPr>
            <p:nvPr/>
          </p:nvPicPr>
          <p:blipFill>
            <a:blip r:embed="rId9">
              <a:extLst/>
            </a:blip>
            <a:stretch>
              <a:fillRect/>
            </a:stretch>
          </p:blipFill>
          <p:spPr>
            <a:xfrm>
              <a:off x="43467" y="22001"/>
              <a:ext cx="507625" cy="584075"/>
            </a:xfrm>
            <a:prstGeom prst="rect">
              <a:avLst/>
            </a:prstGeom>
            <a:ln w="12700" cap="flat">
              <a:noFill/>
              <a:miter lim="400000"/>
            </a:ln>
            <a:effectLst/>
          </p:spPr>
        </p:pic>
        <p:pic>
          <p:nvPicPr>
            <p:cNvPr id="6375" name="Image" descr="Image"/>
            <p:cNvPicPr>
              <a:picLocks noChangeAspect="1"/>
            </p:cNvPicPr>
            <p:nvPr/>
          </p:nvPicPr>
          <p:blipFill>
            <a:blip r:embed="rId10">
              <a:extLst/>
            </a:blip>
            <a:stretch>
              <a:fillRect/>
            </a:stretch>
          </p:blipFill>
          <p:spPr>
            <a:xfrm>
              <a:off x="91045" y="590733"/>
              <a:ext cx="391082" cy="573586"/>
            </a:xfrm>
            <a:prstGeom prst="rect">
              <a:avLst/>
            </a:prstGeom>
            <a:ln w="12700" cap="flat">
              <a:noFill/>
              <a:miter lim="400000"/>
            </a:ln>
            <a:effectLst/>
          </p:spPr>
        </p:pic>
        <p:pic>
          <p:nvPicPr>
            <p:cNvPr id="6376" name="Image" descr="Image"/>
            <p:cNvPicPr>
              <a:picLocks noChangeAspect="1"/>
            </p:cNvPicPr>
            <p:nvPr/>
          </p:nvPicPr>
          <p:blipFill>
            <a:blip r:embed="rId11">
              <a:extLst/>
            </a:blip>
            <a:stretch>
              <a:fillRect/>
            </a:stretch>
          </p:blipFill>
          <p:spPr>
            <a:xfrm>
              <a:off x="58860" y="2360329"/>
              <a:ext cx="434066" cy="573587"/>
            </a:xfrm>
            <a:prstGeom prst="rect">
              <a:avLst/>
            </a:prstGeom>
            <a:ln w="12700" cap="flat">
              <a:noFill/>
              <a:miter lim="400000"/>
            </a:ln>
            <a:effectLst/>
          </p:spPr>
        </p:pic>
        <p:pic>
          <p:nvPicPr>
            <p:cNvPr id="6377" name="Image" descr="Image"/>
            <p:cNvPicPr>
              <a:picLocks noChangeAspect="1"/>
            </p:cNvPicPr>
            <p:nvPr/>
          </p:nvPicPr>
          <p:blipFill>
            <a:blip r:embed="rId12">
              <a:extLst/>
            </a:blip>
            <a:stretch>
              <a:fillRect/>
            </a:stretch>
          </p:blipFill>
          <p:spPr>
            <a:xfrm>
              <a:off x="0" y="1769641"/>
              <a:ext cx="573173" cy="590232"/>
            </a:xfrm>
            <a:prstGeom prst="rect">
              <a:avLst/>
            </a:prstGeom>
            <a:ln w="12700" cap="flat">
              <a:noFill/>
              <a:miter lim="400000"/>
            </a:ln>
            <a:effectLst/>
          </p:spPr>
        </p:pic>
        <p:pic>
          <p:nvPicPr>
            <p:cNvPr id="6378" name="Image" descr="Image"/>
            <p:cNvPicPr>
              <a:picLocks noChangeAspect="1"/>
            </p:cNvPicPr>
            <p:nvPr/>
          </p:nvPicPr>
          <p:blipFill>
            <a:blip r:embed="rId13">
              <a:extLst/>
            </a:blip>
            <a:stretch>
              <a:fillRect/>
            </a:stretch>
          </p:blipFill>
          <p:spPr>
            <a:xfrm>
              <a:off x="505305" y="2352006"/>
              <a:ext cx="518024" cy="590233"/>
            </a:xfrm>
            <a:prstGeom prst="rect">
              <a:avLst/>
            </a:prstGeom>
            <a:ln w="12700" cap="flat">
              <a:noFill/>
              <a:miter lim="400000"/>
            </a:ln>
            <a:effectLst/>
          </p:spPr>
        </p:pic>
        <p:pic>
          <p:nvPicPr>
            <p:cNvPr id="6379" name="Image" descr="Image"/>
            <p:cNvPicPr>
              <a:picLocks noChangeAspect="1"/>
            </p:cNvPicPr>
            <p:nvPr/>
          </p:nvPicPr>
          <p:blipFill>
            <a:blip r:embed="rId14">
              <a:extLst/>
            </a:blip>
            <a:stretch>
              <a:fillRect/>
            </a:stretch>
          </p:blipFill>
          <p:spPr>
            <a:xfrm>
              <a:off x="566006" y="0"/>
              <a:ext cx="396622" cy="571752"/>
            </a:xfrm>
            <a:prstGeom prst="rect">
              <a:avLst/>
            </a:prstGeom>
            <a:ln w="12700" cap="flat">
              <a:noFill/>
              <a:miter lim="400000"/>
            </a:ln>
            <a:effectLst/>
          </p:spPr>
        </p:pic>
        <p:pic>
          <p:nvPicPr>
            <p:cNvPr id="6380" name="Image" descr="Image"/>
            <p:cNvPicPr>
              <a:picLocks noChangeAspect="1"/>
            </p:cNvPicPr>
            <p:nvPr/>
          </p:nvPicPr>
          <p:blipFill>
            <a:blip r:embed="rId15">
              <a:extLst/>
            </a:blip>
            <a:stretch>
              <a:fillRect/>
            </a:stretch>
          </p:blipFill>
          <p:spPr>
            <a:xfrm>
              <a:off x="566006" y="604849"/>
              <a:ext cx="396622" cy="545355"/>
            </a:xfrm>
            <a:prstGeom prst="rect">
              <a:avLst/>
            </a:prstGeom>
            <a:ln w="12700" cap="flat">
              <a:noFill/>
              <a:miter lim="400000"/>
            </a:ln>
            <a:effectLst/>
          </p:spPr>
        </p:pic>
        <p:pic>
          <p:nvPicPr>
            <p:cNvPr id="6381" name="Image" descr="Image"/>
            <p:cNvPicPr>
              <a:picLocks noChangeAspect="1"/>
            </p:cNvPicPr>
            <p:nvPr/>
          </p:nvPicPr>
          <p:blipFill>
            <a:blip r:embed="rId16">
              <a:extLst/>
            </a:blip>
            <a:stretch>
              <a:fillRect/>
            </a:stretch>
          </p:blipFill>
          <p:spPr>
            <a:xfrm>
              <a:off x="564031" y="1783341"/>
              <a:ext cx="400573" cy="562831"/>
            </a:xfrm>
            <a:prstGeom prst="rect">
              <a:avLst/>
            </a:prstGeom>
            <a:ln w="12700" cap="flat">
              <a:noFill/>
              <a:miter lim="400000"/>
            </a:ln>
            <a:effectLst/>
          </p:spPr>
        </p:pic>
        <p:pic>
          <p:nvPicPr>
            <p:cNvPr id="6382" name="Image" descr="Image"/>
            <p:cNvPicPr>
              <a:picLocks noChangeAspect="1"/>
            </p:cNvPicPr>
            <p:nvPr/>
          </p:nvPicPr>
          <p:blipFill>
            <a:blip r:embed="rId17">
              <a:extLst/>
            </a:blip>
            <a:stretch>
              <a:fillRect/>
            </a:stretch>
          </p:blipFill>
          <p:spPr>
            <a:xfrm>
              <a:off x="49252" y="1213861"/>
              <a:ext cx="453282" cy="538683"/>
            </a:xfrm>
            <a:prstGeom prst="rect">
              <a:avLst/>
            </a:prstGeom>
            <a:ln w="12700" cap="flat">
              <a:noFill/>
              <a:miter lim="400000"/>
            </a:ln>
            <a:effectLst/>
          </p:spPr>
        </p:pic>
      </p:grpSp>
      <p:grpSp>
        <p:nvGrpSpPr>
          <p:cNvPr id="6394" name="Group"/>
          <p:cNvGrpSpPr/>
          <p:nvPr/>
        </p:nvGrpSpPr>
        <p:grpSpPr>
          <a:xfrm>
            <a:off x="9329263" y="3405844"/>
            <a:ext cx="871692" cy="2941912"/>
            <a:chOff x="0" y="0"/>
            <a:chExt cx="871691" cy="2941910"/>
          </a:xfrm>
        </p:grpSpPr>
        <p:pic>
          <p:nvPicPr>
            <p:cNvPr id="6384" name="Image" descr="Image"/>
            <p:cNvPicPr>
              <a:picLocks noChangeAspect="1"/>
            </p:cNvPicPr>
            <p:nvPr/>
          </p:nvPicPr>
          <p:blipFill>
            <a:blip r:embed="rId18">
              <a:extLst/>
            </a:blip>
            <a:stretch>
              <a:fillRect/>
            </a:stretch>
          </p:blipFill>
          <p:spPr>
            <a:xfrm>
              <a:off x="20680" y="1181319"/>
              <a:ext cx="419351" cy="579273"/>
            </a:xfrm>
            <a:prstGeom prst="rect">
              <a:avLst/>
            </a:prstGeom>
            <a:ln w="12700" cap="flat">
              <a:noFill/>
              <a:miter lim="400000"/>
            </a:ln>
            <a:effectLst/>
          </p:spPr>
        </p:pic>
        <p:pic>
          <p:nvPicPr>
            <p:cNvPr id="6385" name="Image" descr="Image"/>
            <p:cNvPicPr>
              <a:picLocks noChangeAspect="1"/>
            </p:cNvPicPr>
            <p:nvPr/>
          </p:nvPicPr>
          <p:blipFill>
            <a:blip r:embed="rId19">
              <a:extLst/>
            </a:blip>
            <a:stretch>
              <a:fillRect/>
            </a:stretch>
          </p:blipFill>
          <p:spPr>
            <a:xfrm>
              <a:off x="483825" y="1177989"/>
              <a:ext cx="387867" cy="551963"/>
            </a:xfrm>
            <a:prstGeom prst="rect">
              <a:avLst/>
            </a:prstGeom>
            <a:ln w="12700" cap="flat">
              <a:noFill/>
              <a:miter lim="400000"/>
            </a:ln>
            <a:effectLst/>
          </p:spPr>
        </p:pic>
        <p:pic>
          <p:nvPicPr>
            <p:cNvPr id="6386" name="Image" descr="Image"/>
            <p:cNvPicPr>
              <a:picLocks noChangeAspect="1"/>
            </p:cNvPicPr>
            <p:nvPr/>
          </p:nvPicPr>
          <p:blipFill>
            <a:blip r:embed="rId20">
              <a:extLst/>
            </a:blip>
            <a:stretch>
              <a:fillRect/>
            </a:stretch>
          </p:blipFill>
          <p:spPr>
            <a:xfrm>
              <a:off x="493850" y="1788624"/>
              <a:ext cx="367818" cy="567052"/>
            </a:xfrm>
            <a:prstGeom prst="rect">
              <a:avLst/>
            </a:prstGeom>
            <a:ln w="12700" cap="flat">
              <a:noFill/>
              <a:miter lim="400000"/>
            </a:ln>
            <a:effectLst/>
          </p:spPr>
        </p:pic>
        <p:pic>
          <p:nvPicPr>
            <p:cNvPr id="6387" name="Image" descr="Image"/>
            <p:cNvPicPr>
              <a:picLocks noChangeAspect="1"/>
            </p:cNvPicPr>
            <p:nvPr/>
          </p:nvPicPr>
          <p:blipFill>
            <a:blip r:embed="rId21">
              <a:extLst/>
            </a:blip>
            <a:stretch>
              <a:fillRect/>
            </a:stretch>
          </p:blipFill>
          <p:spPr>
            <a:xfrm>
              <a:off x="58260" y="631692"/>
              <a:ext cx="344191" cy="491225"/>
            </a:xfrm>
            <a:prstGeom prst="rect">
              <a:avLst/>
            </a:prstGeom>
            <a:ln w="12700" cap="flat">
              <a:noFill/>
              <a:miter lim="400000"/>
            </a:ln>
            <a:effectLst/>
          </p:spPr>
        </p:pic>
        <p:pic>
          <p:nvPicPr>
            <p:cNvPr id="6388" name="Image" descr="Image"/>
            <p:cNvPicPr>
              <a:picLocks noChangeAspect="1"/>
            </p:cNvPicPr>
            <p:nvPr/>
          </p:nvPicPr>
          <p:blipFill>
            <a:blip r:embed="rId22">
              <a:extLst/>
            </a:blip>
            <a:stretch>
              <a:fillRect/>
            </a:stretch>
          </p:blipFill>
          <p:spPr>
            <a:xfrm>
              <a:off x="21658" y="2383709"/>
              <a:ext cx="417395" cy="558202"/>
            </a:xfrm>
            <a:prstGeom prst="rect">
              <a:avLst/>
            </a:prstGeom>
            <a:ln w="12700" cap="flat">
              <a:noFill/>
              <a:miter lim="400000"/>
            </a:ln>
            <a:effectLst/>
          </p:spPr>
        </p:pic>
        <p:pic>
          <p:nvPicPr>
            <p:cNvPr id="6389" name="Image" descr="Image"/>
            <p:cNvPicPr>
              <a:picLocks noChangeAspect="1"/>
            </p:cNvPicPr>
            <p:nvPr/>
          </p:nvPicPr>
          <p:blipFill>
            <a:blip r:embed="rId23">
              <a:extLst/>
            </a:blip>
            <a:stretch>
              <a:fillRect/>
            </a:stretch>
          </p:blipFill>
          <p:spPr>
            <a:xfrm>
              <a:off x="521864" y="2383709"/>
              <a:ext cx="311789" cy="558202"/>
            </a:xfrm>
            <a:prstGeom prst="rect">
              <a:avLst/>
            </a:prstGeom>
            <a:ln w="12700" cap="flat">
              <a:noFill/>
              <a:miter lim="400000"/>
            </a:ln>
            <a:effectLst/>
          </p:spPr>
        </p:pic>
        <p:pic>
          <p:nvPicPr>
            <p:cNvPr id="6390" name="Image" descr="Image"/>
            <p:cNvPicPr>
              <a:picLocks noChangeAspect="1"/>
            </p:cNvPicPr>
            <p:nvPr/>
          </p:nvPicPr>
          <p:blipFill>
            <a:blip r:embed="rId24">
              <a:extLst/>
            </a:blip>
            <a:stretch>
              <a:fillRect/>
            </a:stretch>
          </p:blipFill>
          <p:spPr>
            <a:xfrm>
              <a:off x="499234" y="0"/>
              <a:ext cx="357049" cy="558202"/>
            </a:xfrm>
            <a:prstGeom prst="rect">
              <a:avLst/>
            </a:prstGeom>
            <a:ln w="12700" cap="flat">
              <a:noFill/>
              <a:miter lim="400000"/>
            </a:ln>
            <a:effectLst/>
          </p:spPr>
        </p:pic>
        <p:pic>
          <p:nvPicPr>
            <p:cNvPr id="6391" name="Image" descr="Image"/>
            <p:cNvPicPr>
              <a:picLocks noChangeAspect="1"/>
            </p:cNvPicPr>
            <p:nvPr/>
          </p:nvPicPr>
          <p:blipFill>
            <a:blip r:embed="rId25">
              <a:extLst/>
            </a:blip>
            <a:stretch>
              <a:fillRect/>
            </a:stretch>
          </p:blipFill>
          <p:spPr>
            <a:xfrm>
              <a:off x="0" y="1775316"/>
              <a:ext cx="460711" cy="593669"/>
            </a:xfrm>
            <a:prstGeom prst="rect">
              <a:avLst/>
            </a:prstGeom>
            <a:ln w="12700" cap="flat">
              <a:noFill/>
              <a:miter lim="400000"/>
            </a:ln>
            <a:effectLst/>
          </p:spPr>
        </p:pic>
        <p:pic>
          <p:nvPicPr>
            <p:cNvPr id="6392" name="Image" descr="Image"/>
            <p:cNvPicPr>
              <a:picLocks noChangeAspect="1"/>
            </p:cNvPicPr>
            <p:nvPr/>
          </p:nvPicPr>
          <p:blipFill>
            <a:blip r:embed="rId26">
              <a:extLst/>
            </a:blip>
            <a:stretch>
              <a:fillRect/>
            </a:stretch>
          </p:blipFill>
          <p:spPr>
            <a:xfrm>
              <a:off x="7225" y="26342"/>
              <a:ext cx="446260" cy="505518"/>
            </a:xfrm>
            <a:prstGeom prst="rect">
              <a:avLst/>
            </a:prstGeom>
            <a:ln w="12700" cap="flat">
              <a:noFill/>
              <a:miter lim="400000"/>
            </a:ln>
            <a:effectLst/>
          </p:spPr>
        </p:pic>
        <p:pic>
          <p:nvPicPr>
            <p:cNvPr id="6393" name="Image" descr="Image"/>
            <p:cNvPicPr>
              <a:picLocks noChangeAspect="1"/>
            </p:cNvPicPr>
            <p:nvPr/>
          </p:nvPicPr>
          <p:blipFill>
            <a:blip r:embed="rId27">
              <a:extLst/>
            </a:blip>
            <a:stretch>
              <a:fillRect/>
            </a:stretch>
          </p:blipFill>
          <p:spPr>
            <a:xfrm>
              <a:off x="493850" y="593863"/>
              <a:ext cx="367818" cy="5254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98"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399"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400"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446" name="Group"/>
          <p:cNvGrpSpPr/>
          <p:nvPr/>
        </p:nvGrpSpPr>
        <p:grpSpPr>
          <a:xfrm>
            <a:off x="143751" y="171451"/>
            <a:ext cx="1270001" cy="9410697"/>
            <a:chOff x="0" y="0"/>
            <a:chExt cx="1270000" cy="9410696"/>
          </a:xfrm>
        </p:grpSpPr>
        <p:grpSp>
          <p:nvGrpSpPr>
            <p:cNvPr id="6405" name="Group"/>
            <p:cNvGrpSpPr/>
            <p:nvPr/>
          </p:nvGrpSpPr>
          <p:grpSpPr>
            <a:xfrm flipH="1">
              <a:off x="0" y="0"/>
              <a:ext cx="1270000" cy="1270000"/>
              <a:chOff x="0" y="0"/>
              <a:chExt cx="1270000" cy="1270000"/>
            </a:xfrm>
          </p:grpSpPr>
          <p:sp>
            <p:nvSpPr>
              <p:cNvPr id="64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04" name="Group"/>
              <p:cNvGrpSpPr/>
              <p:nvPr/>
            </p:nvGrpSpPr>
            <p:grpSpPr>
              <a:xfrm>
                <a:off x="46001" y="46001"/>
                <a:ext cx="1177998" cy="1177998"/>
                <a:chOff x="0" y="0"/>
                <a:chExt cx="1177997" cy="1177997"/>
              </a:xfrm>
            </p:grpSpPr>
            <p:pic>
              <p:nvPicPr>
                <p:cNvPr id="640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40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408" name="Group"/>
            <p:cNvGrpSpPr/>
            <p:nvPr/>
          </p:nvGrpSpPr>
          <p:grpSpPr>
            <a:xfrm flipH="1">
              <a:off x="0" y="6776780"/>
              <a:ext cx="1270000" cy="1270001"/>
              <a:chOff x="0" y="0"/>
              <a:chExt cx="1270000" cy="1270000"/>
            </a:xfrm>
          </p:grpSpPr>
          <p:sp>
            <p:nvSpPr>
              <p:cNvPr id="64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40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411" name="Group"/>
            <p:cNvGrpSpPr/>
            <p:nvPr/>
          </p:nvGrpSpPr>
          <p:grpSpPr>
            <a:xfrm flipH="1">
              <a:off x="0" y="8140696"/>
              <a:ext cx="1270000" cy="1270001"/>
              <a:chOff x="0" y="0"/>
              <a:chExt cx="1270000" cy="1270000"/>
            </a:xfrm>
          </p:grpSpPr>
          <p:sp>
            <p:nvSpPr>
              <p:cNvPr id="640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41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421" name="Group"/>
            <p:cNvGrpSpPr/>
            <p:nvPr/>
          </p:nvGrpSpPr>
          <p:grpSpPr>
            <a:xfrm flipH="1">
              <a:off x="0" y="1356782"/>
              <a:ext cx="1270000" cy="1270001"/>
              <a:chOff x="0" y="0"/>
              <a:chExt cx="1270000" cy="1270000"/>
            </a:xfrm>
          </p:grpSpPr>
          <p:sp>
            <p:nvSpPr>
              <p:cNvPr id="64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20" name="Group"/>
              <p:cNvGrpSpPr/>
              <p:nvPr/>
            </p:nvGrpSpPr>
            <p:grpSpPr>
              <a:xfrm flipH="1">
                <a:off x="47625" y="56900"/>
                <a:ext cx="1174751" cy="1156200"/>
                <a:chOff x="0" y="0"/>
                <a:chExt cx="1174749" cy="1156199"/>
              </a:xfrm>
            </p:grpSpPr>
            <p:pic>
              <p:nvPicPr>
                <p:cNvPr id="641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41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41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41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41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41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41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429" name="Group"/>
            <p:cNvGrpSpPr/>
            <p:nvPr/>
          </p:nvGrpSpPr>
          <p:grpSpPr>
            <a:xfrm flipH="1">
              <a:off x="0" y="4057648"/>
              <a:ext cx="1270000" cy="1270001"/>
              <a:chOff x="0" y="0"/>
              <a:chExt cx="1270000" cy="1270000"/>
            </a:xfrm>
          </p:grpSpPr>
          <p:sp>
            <p:nvSpPr>
              <p:cNvPr id="64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28" name="Group"/>
              <p:cNvGrpSpPr/>
              <p:nvPr/>
            </p:nvGrpSpPr>
            <p:grpSpPr>
              <a:xfrm>
                <a:off x="47624" y="74251"/>
                <a:ext cx="1174751" cy="1129000"/>
                <a:chOff x="0" y="0"/>
                <a:chExt cx="1174749" cy="1128998"/>
              </a:xfrm>
            </p:grpSpPr>
            <p:pic>
              <p:nvPicPr>
                <p:cNvPr id="642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42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42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42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42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436" name="Group"/>
            <p:cNvGrpSpPr/>
            <p:nvPr/>
          </p:nvGrpSpPr>
          <p:grpSpPr>
            <a:xfrm flipH="1">
              <a:off x="0" y="5414431"/>
              <a:ext cx="1270000" cy="1270001"/>
              <a:chOff x="0" y="0"/>
              <a:chExt cx="1270000" cy="1270000"/>
            </a:xfrm>
          </p:grpSpPr>
          <p:sp>
            <p:nvSpPr>
              <p:cNvPr id="64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35" name="Group"/>
              <p:cNvGrpSpPr/>
              <p:nvPr/>
            </p:nvGrpSpPr>
            <p:grpSpPr>
              <a:xfrm>
                <a:off x="47625" y="45767"/>
                <a:ext cx="1174751" cy="1178466"/>
                <a:chOff x="0" y="0"/>
                <a:chExt cx="1174750" cy="1178465"/>
              </a:xfrm>
            </p:grpSpPr>
            <p:pic>
              <p:nvPicPr>
                <p:cNvPr id="643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43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43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43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445" name="Group"/>
            <p:cNvGrpSpPr/>
            <p:nvPr/>
          </p:nvGrpSpPr>
          <p:grpSpPr>
            <a:xfrm flipH="1">
              <a:off x="0" y="2713565"/>
              <a:ext cx="1270000" cy="1270001"/>
              <a:chOff x="0" y="0"/>
              <a:chExt cx="1270000" cy="1270000"/>
            </a:xfrm>
          </p:grpSpPr>
          <p:sp>
            <p:nvSpPr>
              <p:cNvPr id="64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44" name="Group"/>
              <p:cNvGrpSpPr/>
              <p:nvPr/>
            </p:nvGrpSpPr>
            <p:grpSpPr>
              <a:xfrm>
                <a:off x="63500" y="30985"/>
                <a:ext cx="1111251" cy="1217225"/>
                <a:chOff x="0" y="0"/>
                <a:chExt cx="1111250" cy="1217223"/>
              </a:xfrm>
            </p:grpSpPr>
            <p:pic>
              <p:nvPicPr>
                <p:cNvPr id="643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43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44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44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44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44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492" name="Group"/>
          <p:cNvGrpSpPr/>
          <p:nvPr/>
        </p:nvGrpSpPr>
        <p:grpSpPr>
          <a:xfrm>
            <a:off x="11578348" y="171451"/>
            <a:ext cx="1270001" cy="9410698"/>
            <a:chOff x="0" y="0"/>
            <a:chExt cx="1270000" cy="9410696"/>
          </a:xfrm>
        </p:grpSpPr>
        <p:grpSp>
          <p:nvGrpSpPr>
            <p:cNvPr id="6451" name="Group"/>
            <p:cNvGrpSpPr/>
            <p:nvPr/>
          </p:nvGrpSpPr>
          <p:grpSpPr>
            <a:xfrm flipH="1">
              <a:off x="0" y="0"/>
              <a:ext cx="1270000" cy="1270000"/>
              <a:chOff x="0" y="0"/>
              <a:chExt cx="1270000" cy="1270000"/>
            </a:xfrm>
          </p:grpSpPr>
          <p:sp>
            <p:nvSpPr>
              <p:cNvPr id="64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50" name="Group"/>
              <p:cNvGrpSpPr/>
              <p:nvPr/>
            </p:nvGrpSpPr>
            <p:grpSpPr>
              <a:xfrm>
                <a:off x="46001" y="46001"/>
                <a:ext cx="1177998" cy="1177998"/>
                <a:chOff x="0" y="0"/>
                <a:chExt cx="1177997" cy="1177997"/>
              </a:xfrm>
            </p:grpSpPr>
            <p:pic>
              <p:nvPicPr>
                <p:cNvPr id="6448"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449"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454" name="Group"/>
            <p:cNvGrpSpPr/>
            <p:nvPr/>
          </p:nvGrpSpPr>
          <p:grpSpPr>
            <a:xfrm flipH="1">
              <a:off x="0" y="6776780"/>
              <a:ext cx="1270000" cy="1270001"/>
              <a:chOff x="0" y="0"/>
              <a:chExt cx="1270000" cy="1270000"/>
            </a:xfrm>
          </p:grpSpPr>
          <p:sp>
            <p:nvSpPr>
              <p:cNvPr id="64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453"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457" name="Group"/>
            <p:cNvGrpSpPr/>
            <p:nvPr/>
          </p:nvGrpSpPr>
          <p:grpSpPr>
            <a:xfrm flipH="1">
              <a:off x="0" y="8140696"/>
              <a:ext cx="1270000" cy="1270001"/>
              <a:chOff x="0" y="0"/>
              <a:chExt cx="1270000" cy="1270000"/>
            </a:xfrm>
          </p:grpSpPr>
          <p:sp>
            <p:nvSpPr>
              <p:cNvPr id="64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456"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467" name="Group"/>
            <p:cNvGrpSpPr/>
            <p:nvPr/>
          </p:nvGrpSpPr>
          <p:grpSpPr>
            <a:xfrm flipH="1">
              <a:off x="0" y="1356782"/>
              <a:ext cx="1270000" cy="1270001"/>
              <a:chOff x="0" y="0"/>
              <a:chExt cx="1270000" cy="1270000"/>
            </a:xfrm>
          </p:grpSpPr>
          <p:sp>
            <p:nvSpPr>
              <p:cNvPr id="64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66" name="Group"/>
              <p:cNvGrpSpPr/>
              <p:nvPr/>
            </p:nvGrpSpPr>
            <p:grpSpPr>
              <a:xfrm flipH="1">
                <a:off x="47625" y="56900"/>
                <a:ext cx="1174751" cy="1156200"/>
                <a:chOff x="0" y="0"/>
                <a:chExt cx="1174749" cy="1156199"/>
              </a:xfrm>
            </p:grpSpPr>
            <p:pic>
              <p:nvPicPr>
                <p:cNvPr id="6459"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460"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461"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462"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463"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464"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465"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475" name="Group"/>
            <p:cNvGrpSpPr/>
            <p:nvPr/>
          </p:nvGrpSpPr>
          <p:grpSpPr>
            <a:xfrm flipH="1">
              <a:off x="0" y="4057648"/>
              <a:ext cx="1270000" cy="1270001"/>
              <a:chOff x="0" y="0"/>
              <a:chExt cx="1270000" cy="1270000"/>
            </a:xfrm>
          </p:grpSpPr>
          <p:sp>
            <p:nvSpPr>
              <p:cNvPr id="64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74" name="Group"/>
              <p:cNvGrpSpPr/>
              <p:nvPr/>
            </p:nvGrpSpPr>
            <p:grpSpPr>
              <a:xfrm>
                <a:off x="47624" y="74251"/>
                <a:ext cx="1174751" cy="1129000"/>
                <a:chOff x="0" y="0"/>
                <a:chExt cx="1174749" cy="1128998"/>
              </a:xfrm>
            </p:grpSpPr>
            <p:pic>
              <p:nvPicPr>
                <p:cNvPr id="6469"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470"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471"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472"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473"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482" name="Group"/>
            <p:cNvGrpSpPr/>
            <p:nvPr/>
          </p:nvGrpSpPr>
          <p:grpSpPr>
            <a:xfrm flipH="1">
              <a:off x="0" y="5414431"/>
              <a:ext cx="1270000" cy="1270001"/>
              <a:chOff x="0" y="0"/>
              <a:chExt cx="1270000" cy="1270000"/>
            </a:xfrm>
          </p:grpSpPr>
          <p:sp>
            <p:nvSpPr>
              <p:cNvPr id="64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81" name="Group"/>
              <p:cNvGrpSpPr/>
              <p:nvPr/>
            </p:nvGrpSpPr>
            <p:grpSpPr>
              <a:xfrm>
                <a:off x="47625" y="45767"/>
                <a:ext cx="1174751" cy="1178466"/>
                <a:chOff x="0" y="0"/>
                <a:chExt cx="1174750" cy="1178465"/>
              </a:xfrm>
            </p:grpSpPr>
            <p:pic>
              <p:nvPicPr>
                <p:cNvPr id="6477"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478"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479"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480"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491" name="Group"/>
            <p:cNvGrpSpPr/>
            <p:nvPr/>
          </p:nvGrpSpPr>
          <p:grpSpPr>
            <a:xfrm flipH="1">
              <a:off x="0" y="2713565"/>
              <a:ext cx="1270000" cy="1270001"/>
              <a:chOff x="0" y="0"/>
              <a:chExt cx="1270000" cy="1270000"/>
            </a:xfrm>
          </p:grpSpPr>
          <p:sp>
            <p:nvSpPr>
              <p:cNvPr id="64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490" name="Group"/>
              <p:cNvGrpSpPr/>
              <p:nvPr/>
            </p:nvGrpSpPr>
            <p:grpSpPr>
              <a:xfrm>
                <a:off x="63500" y="30985"/>
                <a:ext cx="1111251" cy="1217225"/>
                <a:chOff x="0" y="0"/>
                <a:chExt cx="1111250" cy="1217223"/>
              </a:xfrm>
            </p:grpSpPr>
            <p:pic>
              <p:nvPicPr>
                <p:cNvPr id="6484"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485"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486"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487"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488"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489"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503" name="Group"/>
          <p:cNvGrpSpPr/>
          <p:nvPr/>
        </p:nvGrpSpPr>
        <p:grpSpPr>
          <a:xfrm>
            <a:off x="9329263" y="3405844"/>
            <a:ext cx="871692" cy="2941912"/>
            <a:chOff x="0" y="0"/>
            <a:chExt cx="871691" cy="2941910"/>
          </a:xfrm>
        </p:grpSpPr>
        <p:pic>
          <p:nvPicPr>
            <p:cNvPr id="6493" name="Image" descr="Image"/>
            <p:cNvPicPr>
              <a:picLocks noChangeAspect="1"/>
            </p:cNvPicPr>
            <p:nvPr/>
          </p:nvPicPr>
          <p:blipFill>
            <a:blip r:embed="rId8">
              <a:extLst/>
            </a:blip>
            <a:stretch>
              <a:fillRect/>
            </a:stretch>
          </p:blipFill>
          <p:spPr>
            <a:xfrm>
              <a:off x="20680" y="1181319"/>
              <a:ext cx="419351" cy="579273"/>
            </a:xfrm>
            <a:prstGeom prst="rect">
              <a:avLst/>
            </a:prstGeom>
            <a:ln w="12700" cap="flat">
              <a:noFill/>
              <a:miter lim="400000"/>
            </a:ln>
            <a:effectLst/>
          </p:spPr>
        </p:pic>
        <p:pic>
          <p:nvPicPr>
            <p:cNvPr id="6494" name="Image" descr="Image"/>
            <p:cNvPicPr>
              <a:picLocks noChangeAspect="1"/>
            </p:cNvPicPr>
            <p:nvPr/>
          </p:nvPicPr>
          <p:blipFill>
            <a:blip r:embed="rId9">
              <a:extLst/>
            </a:blip>
            <a:stretch>
              <a:fillRect/>
            </a:stretch>
          </p:blipFill>
          <p:spPr>
            <a:xfrm>
              <a:off x="483825" y="1177989"/>
              <a:ext cx="387867" cy="551963"/>
            </a:xfrm>
            <a:prstGeom prst="rect">
              <a:avLst/>
            </a:prstGeom>
            <a:ln w="12700" cap="flat">
              <a:noFill/>
              <a:miter lim="400000"/>
            </a:ln>
            <a:effectLst/>
          </p:spPr>
        </p:pic>
        <p:pic>
          <p:nvPicPr>
            <p:cNvPr id="6495" name="Image" descr="Image"/>
            <p:cNvPicPr>
              <a:picLocks noChangeAspect="1"/>
            </p:cNvPicPr>
            <p:nvPr/>
          </p:nvPicPr>
          <p:blipFill>
            <a:blip r:embed="rId10">
              <a:extLst/>
            </a:blip>
            <a:stretch>
              <a:fillRect/>
            </a:stretch>
          </p:blipFill>
          <p:spPr>
            <a:xfrm>
              <a:off x="493850" y="1788624"/>
              <a:ext cx="367818" cy="567052"/>
            </a:xfrm>
            <a:prstGeom prst="rect">
              <a:avLst/>
            </a:prstGeom>
            <a:ln w="12700" cap="flat">
              <a:noFill/>
              <a:miter lim="400000"/>
            </a:ln>
            <a:effectLst/>
          </p:spPr>
        </p:pic>
        <p:pic>
          <p:nvPicPr>
            <p:cNvPr id="6496" name="Image" descr="Image"/>
            <p:cNvPicPr>
              <a:picLocks noChangeAspect="1"/>
            </p:cNvPicPr>
            <p:nvPr/>
          </p:nvPicPr>
          <p:blipFill>
            <a:blip r:embed="rId11">
              <a:extLst/>
            </a:blip>
            <a:stretch>
              <a:fillRect/>
            </a:stretch>
          </p:blipFill>
          <p:spPr>
            <a:xfrm>
              <a:off x="58260" y="631692"/>
              <a:ext cx="344191" cy="491225"/>
            </a:xfrm>
            <a:prstGeom prst="rect">
              <a:avLst/>
            </a:prstGeom>
            <a:ln w="12700" cap="flat">
              <a:noFill/>
              <a:miter lim="400000"/>
            </a:ln>
            <a:effectLst/>
          </p:spPr>
        </p:pic>
        <p:pic>
          <p:nvPicPr>
            <p:cNvPr id="6497" name="Image" descr="Image"/>
            <p:cNvPicPr>
              <a:picLocks noChangeAspect="1"/>
            </p:cNvPicPr>
            <p:nvPr/>
          </p:nvPicPr>
          <p:blipFill>
            <a:blip r:embed="rId12">
              <a:extLst/>
            </a:blip>
            <a:stretch>
              <a:fillRect/>
            </a:stretch>
          </p:blipFill>
          <p:spPr>
            <a:xfrm>
              <a:off x="21658" y="2383709"/>
              <a:ext cx="417395" cy="558202"/>
            </a:xfrm>
            <a:prstGeom prst="rect">
              <a:avLst/>
            </a:prstGeom>
            <a:ln w="12700" cap="flat">
              <a:noFill/>
              <a:miter lim="400000"/>
            </a:ln>
            <a:effectLst/>
          </p:spPr>
        </p:pic>
        <p:pic>
          <p:nvPicPr>
            <p:cNvPr id="6498" name="Image" descr="Image"/>
            <p:cNvPicPr>
              <a:picLocks noChangeAspect="1"/>
            </p:cNvPicPr>
            <p:nvPr/>
          </p:nvPicPr>
          <p:blipFill>
            <a:blip r:embed="rId13">
              <a:extLst/>
            </a:blip>
            <a:stretch>
              <a:fillRect/>
            </a:stretch>
          </p:blipFill>
          <p:spPr>
            <a:xfrm>
              <a:off x="521864" y="2383709"/>
              <a:ext cx="311789" cy="558202"/>
            </a:xfrm>
            <a:prstGeom prst="rect">
              <a:avLst/>
            </a:prstGeom>
            <a:ln w="12700" cap="flat">
              <a:noFill/>
              <a:miter lim="400000"/>
            </a:ln>
            <a:effectLst/>
          </p:spPr>
        </p:pic>
        <p:pic>
          <p:nvPicPr>
            <p:cNvPr id="6499" name="Image" descr="Image"/>
            <p:cNvPicPr>
              <a:picLocks noChangeAspect="1"/>
            </p:cNvPicPr>
            <p:nvPr/>
          </p:nvPicPr>
          <p:blipFill>
            <a:blip r:embed="rId14">
              <a:extLst/>
            </a:blip>
            <a:stretch>
              <a:fillRect/>
            </a:stretch>
          </p:blipFill>
          <p:spPr>
            <a:xfrm>
              <a:off x="499234" y="0"/>
              <a:ext cx="357049" cy="558202"/>
            </a:xfrm>
            <a:prstGeom prst="rect">
              <a:avLst/>
            </a:prstGeom>
            <a:ln w="12700" cap="flat">
              <a:noFill/>
              <a:miter lim="400000"/>
            </a:ln>
            <a:effectLst/>
          </p:spPr>
        </p:pic>
        <p:pic>
          <p:nvPicPr>
            <p:cNvPr id="6500" name="Image" descr="Image"/>
            <p:cNvPicPr>
              <a:picLocks noChangeAspect="1"/>
            </p:cNvPicPr>
            <p:nvPr/>
          </p:nvPicPr>
          <p:blipFill>
            <a:blip r:embed="rId15">
              <a:extLst/>
            </a:blip>
            <a:stretch>
              <a:fillRect/>
            </a:stretch>
          </p:blipFill>
          <p:spPr>
            <a:xfrm>
              <a:off x="0" y="1775316"/>
              <a:ext cx="460711" cy="593669"/>
            </a:xfrm>
            <a:prstGeom prst="rect">
              <a:avLst/>
            </a:prstGeom>
            <a:ln w="12700" cap="flat">
              <a:noFill/>
              <a:miter lim="400000"/>
            </a:ln>
            <a:effectLst/>
          </p:spPr>
        </p:pic>
        <p:pic>
          <p:nvPicPr>
            <p:cNvPr id="6501" name="Image" descr="Image"/>
            <p:cNvPicPr>
              <a:picLocks noChangeAspect="1"/>
            </p:cNvPicPr>
            <p:nvPr/>
          </p:nvPicPr>
          <p:blipFill>
            <a:blip r:embed="rId16">
              <a:extLst/>
            </a:blip>
            <a:stretch>
              <a:fillRect/>
            </a:stretch>
          </p:blipFill>
          <p:spPr>
            <a:xfrm>
              <a:off x="7225" y="26342"/>
              <a:ext cx="446260" cy="505518"/>
            </a:xfrm>
            <a:prstGeom prst="rect">
              <a:avLst/>
            </a:prstGeom>
            <a:ln w="12700" cap="flat">
              <a:noFill/>
              <a:miter lim="400000"/>
            </a:ln>
            <a:effectLst/>
          </p:spPr>
        </p:pic>
        <p:pic>
          <p:nvPicPr>
            <p:cNvPr id="6502" name="Image" descr="Image"/>
            <p:cNvPicPr>
              <a:picLocks noChangeAspect="1"/>
            </p:cNvPicPr>
            <p:nvPr/>
          </p:nvPicPr>
          <p:blipFill>
            <a:blip r:embed="rId17">
              <a:extLst/>
            </a:blip>
            <a:stretch>
              <a:fillRect/>
            </a:stretch>
          </p:blipFill>
          <p:spPr>
            <a:xfrm>
              <a:off x="493850" y="593863"/>
              <a:ext cx="367818" cy="525453"/>
            </a:xfrm>
            <a:prstGeom prst="rect">
              <a:avLst/>
            </a:prstGeom>
            <a:ln w="12700" cap="flat">
              <a:noFill/>
              <a:miter lim="400000"/>
            </a:ln>
            <a:effectLst/>
          </p:spPr>
        </p:pic>
      </p:grpSp>
      <p:grpSp>
        <p:nvGrpSpPr>
          <p:cNvPr id="6515" name="Group"/>
          <p:cNvGrpSpPr/>
          <p:nvPr/>
        </p:nvGrpSpPr>
        <p:grpSpPr>
          <a:xfrm>
            <a:off x="1427669" y="4640797"/>
            <a:ext cx="2066242" cy="2096156"/>
            <a:chOff x="0" y="0"/>
            <a:chExt cx="2066241" cy="2096154"/>
          </a:xfrm>
        </p:grpSpPr>
        <p:pic>
          <p:nvPicPr>
            <p:cNvPr id="6504" name="Image" descr="Image"/>
            <p:cNvPicPr>
              <a:picLocks noChangeAspect="1"/>
            </p:cNvPicPr>
            <p:nvPr/>
          </p:nvPicPr>
          <p:blipFill>
            <a:blip r:embed="rId18">
              <a:extLst/>
            </a:blip>
            <a:stretch>
              <a:fillRect/>
            </a:stretch>
          </p:blipFill>
          <p:spPr>
            <a:xfrm>
              <a:off x="66728" y="0"/>
              <a:ext cx="414260" cy="472005"/>
            </a:xfrm>
            <a:prstGeom prst="rect">
              <a:avLst/>
            </a:prstGeom>
            <a:ln w="12700" cap="flat">
              <a:noFill/>
              <a:miter lim="400000"/>
            </a:ln>
            <a:effectLst/>
          </p:spPr>
        </p:pic>
        <p:grpSp>
          <p:nvGrpSpPr>
            <p:cNvPr id="6514" name="Group"/>
            <p:cNvGrpSpPr/>
            <p:nvPr/>
          </p:nvGrpSpPr>
          <p:grpSpPr>
            <a:xfrm>
              <a:off x="0" y="1054259"/>
              <a:ext cx="2066242" cy="1041896"/>
              <a:chOff x="0" y="0"/>
              <a:chExt cx="2066241" cy="1041894"/>
            </a:xfrm>
          </p:grpSpPr>
          <p:pic>
            <p:nvPicPr>
              <p:cNvPr id="6505" name="Image" descr="Image"/>
              <p:cNvPicPr>
                <a:picLocks noChangeAspect="1"/>
              </p:cNvPicPr>
              <p:nvPr/>
            </p:nvPicPr>
            <p:blipFill>
              <a:blip r:embed="rId19">
                <a:extLst/>
              </a:blip>
              <a:stretch>
                <a:fillRect/>
              </a:stretch>
            </p:blipFill>
            <p:spPr>
              <a:xfrm>
                <a:off x="1256747" y="528030"/>
                <a:ext cx="399673" cy="513865"/>
              </a:xfrm>
              <a:prstGeom prst="rect">
                <a:avLst/>
              </a:prstGeom>
              <a:ln w="12700" cap="flat">
                <a:noFill/>
                <a:miter lim="400000"/>
              </a:ln>
              <a:effectLst/>
            </p:spPr>
          </p:pic>
          <p:pic>
            <p:nvPicPr>
              <p:cNvPr id="6506" name="Image" descr="Image"/>
              <p:cNvPicPr>
                <a:picLocks noChangeAspect="1"/>
              </p:cNvPicPr>
              <p:nvPr/>
            </p:nvPicPr>
            <p:blipFill>
              <a:blip r:embed="rId20">
                <a:extLst/>
              </a:blip>
              <a:stretch>
                <a:fillRect/>
              </a:stretch>
            </p:blipFill>
            <p:spPr>
              <a:xfrm>
                <a:off x="1252378" y="39994"/>
                <a:ext cx="312746" cy="458693"/>
              </a:xfrm>
              <a:prstGeom prst="rect">
                <a:avLst/>
              </a:prstGeom>
              <a:ln w="12700" cap="flat">
                <a:noFill/>
                <a:miter lim="400000"/>
              </a:ln>
              <a:effectLst/>
            </p:spPr>
          </p:pic>
          <p:pic>
            <p:nvPicPr>
              <p:cNvPr id="6507" name="Image" descr="Image"/>
              <p:cNvPicPr>
                <a:picLocks noChangeAspect="1"/>
              </p:cNvPicPr>
              <p:nvPr/>
            </p:nvPicPr>
            <p:blipFill>
              <a:blip r:embed="rId21">
                <a:extLst/>
              </a:blip>
              <a:stretch>
                <a:fillRect/>
              </a:stretch>
            </p:blipFill>
            <p:spPr>
              <a:xfrm>
                <a:off x="822483" y="548960"/>
                <a:ext cx="458363" cy="472005"/>
              </a:xfrm>
              <a:prstGeom prst="rect">
                <a:avLst/>
              </a:prstGeom>
              <a:ln w="12700" cap="flat">
                <a:noFill/>
                <a:miter lim="400000"/>
              </a:ln>
              <a:effectLst/>
            </p:spPr>
          </p:pic>
          <p:pic>
            <p:nvPicPr>
              <p:cNvPr id="6508" name="Image" descr="Image"/>
              <p:cNvPicPr>
                <a:picLocks noChangeAspect="1"/>
              </p:cNvPicPr>
              <p:nvPr/>
            </p:nvPicPr>
            <p:blipFill>
              <a:blip r:embed="rId22">
                <a:extLst/>
              </a:blip>
              <a:stretch>
                <a:fillRect/>
              </a:stretch>
            </p:blipFill>
            <p:spPr>
              <a:xfrm>
                <a:off x="1749066" y="306995"/>
                <a:ext cx="317176" cy="436116"/>
              </a:xfrm>
              <a:prstGeom prst="rect">
                <a:avLst/>
              </a:prstGeom>
              <a:ln w="12700" cap="flat">
                <a:noFill/>
                <a:miter lim="400000"/>
              </a:ln>
              <a:effectLst/>
            </p:spPr>
          </p:pic>
          <p:pic>
            <p:nvPicPr>
              <p:cNvPr id="6509" name="Image" descr="Image"/>
              <p:cNvPicPr>
                <a:picLocks noChangeAspect="1"/>
              </p:cNvPicPr>
              <p:nvPr/>
            </p:nvPicPr>
            <p:blipFill>
              <a:blip r:embed="rId23">
                <a:extLst/>
              </a:blip>
              <a:stretch>
                <a:fillRect/>
              </a:stretch>
            </p:blipFill>
            <p:spPr>
              <a:xfrm>
                <a:off x="0" y="35586"/>
                <a:ext cx="406317" cy="467510"/>
              </a:xfrm>
              <a:prstGeom prst="rect">
                <a:avLst/>
              </a:prstGeom>
              <a:ln w="12700" cap="flat">
                <a:noFill/>
                <a:miter lim="400000"/>
              </a:ln>
              <a:effectLst/>
            </p:spPr>
          </p:pic>
          <p:pic>
            <p:nvPicPr>
              <p:cNvPr id="6510" name="Image" descr="Image"/>
              <p:cNvPicPr>
                <a:picLocks noChangeAspect="1"/>
              </p:cNvPicPr>
              <p:nvPr/>
            </p:nvPicPr>
            <p:blipFill>
              <a:blip r:embed="rId17">
                <a:extLst/>
              </a:blip>
              <a:stretch>
                <a:fillRect/>
              </a:stretch>
            </p:blipFill>
            <p:spPr>
              <a:xfrm>
                <a:off x="52053" y="569098"/>
                <a:ext cx="302210" cy="431729"/>
              </a:xfrm>
              <a:prstGeom prst="rect">
                <a:avLst/>
              </a:prstGeom>
              <a:ln w="12700" cap="flat">
                <a:noFill/>
                <a:miter lim="400000"/>
              </a:ln>
              <a:effectLst/>
            </p:spPr>
          </p:pic>
          <p:pic>
            <p:nvPicPr>
              <p:cNvPr id="6511" name="Image" descr="Image"/>
              <p:cNvPicPr>
                <a:picLocks noChangeAspect="1"/>
              </p:cNvPicPr>
              <p:nvPr/>
            </p:nvPicPr>
            <p:blipFill>
              <a:blip r:embed="rId24">
                <a:extLst/>
              </a:blip>
              <a:stretch>
                <a:fillRect/>
              </a:stretch>
            </p:blipFill>
            <p:spPr>
              <a:xfrm>
                <a:off x="456968" y="555406"/>
                <a:ext cx="347438" cy="459114"/>
              </a:xfrm>
              <a:prstGeom prst="rect">
                <a:avLst/>
              </a:prstGeom>
              <a:ln w="12700" cap="flat">
                <a:noFill/>
                <a:miter lim="400000"/>
              </a:ln>
              <a:effectLst/>
            </p:spPr>
          </p:pic>
          <p:pic>
            <p:nvPicPr>
              <p:cNvPr id="6512" name="Image" descr="Image"/>
              <p:cNvPicPr>
                <a:picLocks noChangeAspect="1"/>
              </p:cNvPicPr>
              <p:nvPr/>
            </p:nvPicPr>
            <p:blipFill>
              <a:blip r:embed="rId25">
                <a:extLst/>
              </a:blip>
              <a:stretch>
                <a:fillRect/>
              </a:stretch>
            </p:blipFill>
            <p:spPr>
              <a:xfrm>
                <a:off x="456968" y="44088"/>
                <a:ext cx="320630" cy="450505"/>
              </a:xfrm>
              <a:prstGeom prst="rect">
                <a:avLst/>
              </a:prstGeom>
              <a:ln w="12700" cap="flat">
                <a:noFill/>
                <a:miter lim="400000"/>
              </a:ln>
              <a:effectLst/>
            </p:spPr>
          </p:pic>
          <p:pic>
            <p:nvPicPr>
              <p:cNvPr id="6513" name="Image" descr="Image"/>
              <p:cNvPicPr>
                <a:picLocks noChangeAspect="1"/>
              </p:cNvPicPr>
              <p:nvPr/>
            </p:nvPicPr>
            <p:blipFill>
              <a:blip r:embed="rId26">
                <a:extLst/>
              </a:blip>
              <a:stretch>
                <a:fillRect/>
              </a:stretch>
            </p:blipFill>
            <p:spPr>
              <a:xfrm>
                <a:off x="825024" y="0"/>
                <a:ext cx="453282" cy="53868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1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520"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521"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567" name="Group"/>
          <p:cNvGrpSpPr/>
          <p:nvPr/>
        </p:nvGrpSpPr>
        <p:grpSpPr>
          <a:xfrm>
            <a:off x="143751" y="171451"/>
            <a:ext cx="1270001" cy="9410697"/>
            <a:chOff x="0" y="0"/>
            <a:chExt cx="1270000" cy="9410696"/>
          </a:xfrm>
        </p:grpSpPr>
        <p:grpSp>
          <p:nvGrpSpPr>
            <p:cNvPr id="6526" name="Group"/>
            <p:cNvGrpSpPr/>
            <p:nvPr/>
          </p:nvGrpSpPr>
          <p:grpSpPr>
            <a:xfrm flipH="1">
              <a:off x="0" y="0"/>
              <a:ext cx="1270000" cy="1270000"/>
              <a:chOff x="0" y="0"/>
              <a:chExt cx="1270000" cy="1270000"/>
            </a:xfrm>
          </p:grpSpPr>
          <p:sp>
            <p:nvSpPr>
              <p:cNvPr id="65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25" name="Group"/>
              <p:cNvGrpSpPr/>
              <p:nvPr/>
            </p:nvGrpSpPr>
            <p:grpSpPr>
              <a:xfrm>
                <a:off x="46001" y="46001"/>
                <a:ext cx="1177998" cy="1177998"/>
                <a:chOff x="0" y="0"/>
                <a:chExt cx="1177997" cy="1177997"/>
              </a:xfrm>
            </p:grpSpPr>
            <p:pic>
              <p:nvPicPr>
                <p:cNvPr id="652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52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529" name="Group"/>
            <p:cNvGrpSpPr/>
            <p:nvPr/>
          </p:nvGrpSpPr>
          <p:grpSpPr>
            <a:xfrm flipH="1">
              <a:off x="0" y="6776780"/>
              <a:ext cx="1270000" cy="1270001"/>
              <a:chOff x="0" y="0"/>
              <a:chExt cx="1270000" cy="1270000"/>
            </a:xfrm>
          </p:grpSpPr>
          <p:sp>
            <p:nvSpPr>
              <p:cNvPr id="652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52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532" name="Group"/>
            <p:cNvGrpSpPr/>
            <p:nvPr/>
          </p:nvGrpSpPr>
          <p:grpSpPr>
            <a:xfrm flipH="1">
              <a:off x="0" y="8140696"/>
              <a:ext cx="1270000" cy="1270001"/>
              <a:chOff x="0" y="0"/>
              <a:chExt cx="1270000" cy="1270000"/>
            </a:xfrm>
          </p:grpSpPr>
          <p:sp>
            <p:nvSpPr>
              <p:cNvPr id="65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53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542" name="Group"/>
            <p:cNvGrpSpPr/>
            <p:nvPr/>
          </p:nvGrpSpPr>
          <p:grpSpPr>
            <a:xfrm flipH="1">
              <a:off x="0" y="1356782"/>
              <a:ext cx="1270000" cy="1270001"/>
              <a:chOff x="0" y="0"/>
              <a:chExt cx="1270000" cy="1270000"/>
            </a:xfrm>
          </p:grpSpPr>
          <p:sp>
            <p:nvSpPr>
              <p:cNvPr id="653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41" name="Group"/>
              <p:cNvGrpSpPr/>
              <p:nvPr/>
            </p:nvGrpSpPr>
            <p:grpSpPr>
              <a:xfrm flipH="1">
                <a:off x="47625" y="56900"/>
                <a:ext cx="1174751" cy="1156200"/>
                <a:chOff x="0" y="0"/>
                <a:chExt cx="1174749" cy="1156199"/>
              </a:xfrm>
            </p:grpSpPr>
            <p:pic>
              <p:nvPicPr>
                <p:cNvPr id="653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53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53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53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53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53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54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550" name="Group"/>
            <p:cNvGrpSpPr/>
            <p:nvPr/>
          </p:nvGrpSpPr>
          <p:grpSpPr>
            <a:xfrm flipH="1">
              <a:off x="0" y="4057648"/>
              <a:ext cx="1270000" cy="1270001"/>
              <a:chOff x="0" y="0"/>
              <a:chExt cx="1270000" cy="1270000"/>
            </a:xfrm>
          </p:grpSpPr>
          <p:sp>
            <p:nvSpPr>
              <p:cNvPr id="65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49" name="Group"/>
              <p:cNvGrpSpPr/>
              <p:nvPr/>
            </p:nvGrpSpPr>
            <p:grpSpPr>
              <a:xfrm>
                <a:off x="47624" y="74251"/>
                <a:ext cx="1174751" cy="1129000"/>
                <a:chOff x="0" y="0"/>
                <a:chExt cx="1174749" cy="1128998"/>
              </a:xfrm>
            </p:grpSpPr>
            <p:pic>
              <p:nvPicPr>
                <p:cNvPr id="654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54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54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54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54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557" name="Group"/>
            <p:cNvGrpSpPr/>
            <p:nvPr/>
          </p:nvGrpSpPr>
          <p:grpSpPr>
            <a:xfrm flipH="1">
              <a:off x="0" y="5414431"/>
              <a:ext cx="1270000" cy="1270001"/>
              <a:chOff x="0" y="0"/>
              <a:chExt cx="1270000" cy="1270000"/>
            </a:xfrm>
          </p:grpSpPr>
          <p:sp>
            <p:nvSpPr>
              <p:cNvPr id="65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56" name="Group"/>
              <p:cNvGrpSpPr/>
              <p:nvPr/>
            </p:nvGrpSpPr>
            <p:grpSpPr>
              <a:xfrm>
                <a:off x="47625" y="45767"/>
                <a:ext cx="1174751" cy="1178466"/>
                <a:chOff x="0" y="0"/>
                <a:chExt cx="1174750" cy="1178465"/>
              </a:xfrm>
            </p:grpSpPr>
            <p:pic>
              <p:nvPicPr>
                <p:cNvPr id="655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55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55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55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566" name="Group"/>
            <p:cNvGrpSpPr/>
            <p:nvPr/>
          </p:nvGrpSpPr>
          <p:grpSpPr>
            <a:xfrm flipH="1">
              <a:off x="0" y="2713565"/>
              <a:ext cx="1270000" cy="1270001"/>
              <a:chOff x="0" y="0"/>
              <a:chExt cx="1270000" cy="1270000"/>
            </a:xfrm>
          </p:grpSpPr>
          <p:sp>
            <p:nvSpPr>
              <p:cNvPr id="65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65" name="Group"/>
              <p:cNvGrpSpPr/>
              <p:nvPr/>
            </p:nvGrpSpPr>
            <p:grpSpPr>
              <a:xfrm>
                <a:off x="63500" y="30985"/>
                <a:ext cx="1111251" cy="1217225"/>
                <a:chOff x="0" y="0"/>
                <a:chExt cx="1111250" cy="1217223"/>
              </a:xfrm>
            </p:grpSpPr>
            <p:pic>
              <p:nvPicPr>
                <p:cNvPr id="655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56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56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56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56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56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613" name="Group"/>
          <p:cNvGrpSpPr/>
          <p:nvPr/>
        </p:nvGrpSpPr>
        <p:grpSpPr>
          <a:xfrm>
            <a:off x="11578348" y="171451"/>
            <a:ext cx="1270001" cy="9410698"/>
            <a:chOff x="0" y="0"/>
            <a:chExt cx="1270000" cy="9410696"/>
          </a:xfrm>
        </p:grpSpPr>
        <p:grpSp>
          <p:nvGrpSpPr>
            <p:cNvPr id="6572" name="Group"/>
            <p:cNvGrpSpPr/>
            <p:nvPr/>
          </p:nvGrpSpPr>
          <p:grpSpPr>
            <a:xfrm flipH="1">
              <a:off x="0" y="0"/>
              <a:ext cx="1270000" cy="1270000"/>
              <a:chOff x="0" y="0"/>
              <a:chExt cx="1270000" cy="1270000"/>
            </a:xfrm>
          </p:grpSpPr>
          <p:sp>
            <p:nvSpPr>
              <p:cNvPr id="656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71" name="Group"/>
              <p:cNvGrpSpPr/>
              <p:nvPr/>
            </p:nvGrpSpPr>
            <p:grpSpPr>
              <a:xfrm>
                <a:off x="46001" y="46001"/>
                <a:ext cx="1177998" cy="1177998"/>
                <a:chOff x="0" y="0"/>
                <a:chExt cx="1177997" cy="1177997"/>
              </a:xfrm>
            </p:grpSpPr>
            <p:pic>
              <p:nvPicPr>
                <p:cNvPr id="6569"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570"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575" name="Group"/>
            <p:cNvGrpSpPr/>
            <p:nvPr/>
          </p:nvGrpSpPr>
          <p:grpSpPr>
            <a:xfrm flipH="1">
              <a:off x="0" y="6776780"/>
              <a:ext cx="1270000" cy="1270001"/>
              <a:chOff x="0" y="0"/>
              <a:chExt cx="1270000" cy="1270000"/>
            </a:xfrm>
          </p:grpSpPr>
          <p:sp>
            <p:nvSpPr>
              <p:cNvPr id="65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574"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578" name="Group"/>
            <p:cNvGrpSpPr/>
            <p:nvPr/>
          </p:nvGrpSpPr>
          <p:grpSpPr>
            <a:xfrm flipH="1">
              <a:off x="0" y="8140696"/>
              <a:ext cx="1270000" cy="1270001"/>
              <a:chOff x="0" y="0"/>
              <a:chExt cx="1270000" cy="1270000"/>
            </a:xfrm>
          </p:grpSpPr>
          <p:sp>
            <p:nvSpPr>
              <p:cNvPr id="65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577"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588" name="Group"/>
            <p:cNvGrpSpPr/>
            <p:nvPr/>
          </p:nvGrpSpPr>
          <p:grpSpPr>
            <a:xfrm flipH="1">
              <a:off x="0" y="1356782"/>
              <a:ext cx="1270000" cy="1270001"/>
              <a:chOff x="0" y="0"/>
              <a:chExt cx="1270000" cy="1270000"/>
            </a:xfrm>
          </p:grpSpPr>
          <p:sp>
            <p:nvSpPr>
              <p:cNvPr id="65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87" name="Group"/>
              <p:cNvGrpSpPr/>
              <p:nvPr/>
            </p:nvGrpSpPr>
            <p:grpSpPr>
              <a:xfrm flipH="1">
                <a:off x="47625" y="56900"/>
                <a:ext cx="1174751" cy="1156200"/>
                <a:chOff x="0" y="0"/>
                <a:chExt cx="1174749" cy="1156199"/>
              </a:xfrm>
            </p:grpSpPr>
            <p:pic>
              <p:nvPicPr>
                <p:cNvPr id="6580"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581"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582"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583"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584"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585"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586"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596" name="Group"/>
            <p:cNvGrpSpPr/>
            <p:nvPr/>
          </p:nvGrpSpPr>
          <p:grpSpPr>
            <a:xfrm flipH="1">
              <a:off x="0" y="4057648"/>
              <a:ext cx="1270000" cy="1270001"/>
              <a:chOff x="0" y="0"/>
              <a:chExt cx="1270000" cy="1270000"/>
            </a:xfrm>
          </p:grpSpPr>
          <p:sp>
            <p:nvSpPr>
              <p:cNvPr id="65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595" name="Group"/>
              <p:cNvGrpSpPr/>
              <p:nvPr/>
            </p:nvGrpSpPr>
            <p:grpSpPr>
              <a:xfrm>
                <a:off x="47624" y="74251"/>
                <a:ext cx="1174751" cy="1129000"/>
                <a:chOff x="0" y="0"/>
                <a:chExt cx="1174749" cy="1128998"/>
              </a:xfrm>
            </p:grpSpPr>
            <p:pic>
              <p:nvPicPr>
                <p:cNvPr id="6590"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591"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592"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593"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594"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603" name="Group"/>
            <p:cNvGrpSpPr/>
            <p:nvPr/>
          </p:nvGrpSpPr>
          <p:grpSpPr>
            <a:xfrm flipH="1">
              <a:off x="0" y="5414431"/>
              <a:ext cx="1270000" cy="1270001"/>
              <a:chOff x="0" y="0"/>
              <a:chExt cx="1270000" cy="1270000"/>
            </a:xfrm>
          </p:grpSpPr>
          <p:sp>
            <p:nvSpPr>
              <p:cNvPr id="65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02" name="Group"/>
              <p:cNvGrpSpPr/>
              <p:nvPr/>
            </p:nvGrpSpPr>
            <p:grpSpPr>
              <a:xfrm>
                <a:off x="47625" y="45767"/>
                <a:ext cx="1174751" cy="1178466"/>
                <a:chOff x="0" y="0"/>
                <a:chExt cx="1174750" cy="1178465"/>
              </a:xfrm>
            </p:grpSpPr>
            <p:pic>
              <p:nvPicPr>
                <p:cNvPr id="6598"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599"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600"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601"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612" name="Group"/>
            <p:cNvGrpSpPr/>
            <p:nvPr/>
          </p:nvGrpSpPr>
          <p:grpSpPr>
            <a:xfrm flipH="1">
              <a:off x="0" y="2713565"/>
              <a:ext cx="1270000" cy="1270001"/>
              <a:chOff x="0" y="0"/>
              <a:chExt cx="1270000" cy="1270000"/>
            </a:xfrm>
          </p:grpSpPr>
          <p:sp>
            <p:nvSpPr>
              <p:cNvPr id="660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11" name="Group"/>
              <p:cNvGrpSpPr/>
              <p:nvPr/>
            </p:nvGrpSpPr>
            <p:grpSpPr>
              <a:xfrm>
                <a:off x="63500" y="30985"/>
                <a:ext cx="1111251" cy="1217225"/>
                <a:chOff x="0" y="0"/>
                <a:chExt cx="1111250" cy="1217223"/>
              </a:xfrm>
            </p:grpSpPr>
            <p:pic>
              <p:nvPicPr>
                <p:cNvPr id="6605"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606"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607"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608"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609"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610"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625" name="Group"/>
          <p:cNvGrpSpPr/>
          <p:nvPr/>
        </p:nvGrpSpPr>
        <p:grpSpPr>
          <a:xfrm>
            <a:off x="1427669" y="4640797"/>
            <a:ext cx="2066242" cy="2096156"/>
            <a:chOff x="0" y="0"/>
            <a:chExt cx="2066241" cy="2096154"/>
          </a:xfrm>
        </p:grpSpPr>
        <p:pic>
          <p:nvPicPr>
            <p:cNvPr id="6614" name="Image" descr="Image"/>
            <p:cNvPicPr>
              <a:picLocks noChangeAspect="1"/>
            </p:cNvPicPr>
            <p:nvPr/>
          </p:nvPicPr>
          <p:blipFill>
            <a:blip r:embed="rId8">
              <a:extLst/>
            </a:blip>
            <a:stretch>
              <a:fillRect/>
            </a:stretch>
          </p:blipFill>
          <p:spPr>
            <a:xfrm>
              <a:off x="66728" y="0"/>
              <a:ext cx="414260" cy="472005"/>
            </a:xfrm>
            <a:prstGeom prst="rect">
              <a:avLst/>
            </a:prstGeom>
            <a:ln w="12700" cap="flat">
              <a:noFill/>
              <a:miter lim="400000"/>
            </a:ln>
            <a:effectLst/>
          </p:spPr>
        </p:pic>
        <p:grpSp>
          <p:nvGrpSpPr>
            <p:cNvPr id="6624" name="Group"/>
            <p:cNvGrpSpPr/>
            <p:nvPr/>
          </p:nvGrpSpPr>
          <p:grpSpPr>
            <a:xfrm>
              <a:off x="0" y="1054259"/>
              <a:ext cx="2066242" cy="1041896"/>
              <a:chOff x="0" y="0"/>
              <a:chExt cx="2066241" cy="1041894"/>
            </a:xfrm>
          </p:grpSpPr>
          <p:pic>
            <p:nvPicPr>
              <p:cNvPr id="6615" name="Image" descr="Image"/>
              <p:cNvPicPr>
                <a:picLocks noChangeAspect="1"/>
              </p:cNvPicPr>
              <p:nvPr/>
            </p:nvPicPr>
            <p:blipFill>
              <a:blip r:embed="rId9">
                <a:extLst/>
              </a:blip>
              <a:stretch>
                <a:fillRect/>
              </a:stretch>
            </p:blipFill>
            <p:spPr>
              <a:xfrm>
                <a:off x="1256747" y="528030"/>
                <a:ext cx="399673" cy="513865"/>
              </a:xfrm>
              <a:prstGeom prst="rect">
                <a:avLst/>
              </a:prstGeom>
              <a:ln w="12700" cap="flat">
                <a:noFill/>
                <a:miter lim="400000"/>
              </a:ln>
              <a:effectLst/>
            </p:spPr>
          </p:pic>
          <p:pic>
            <p:nvPicPr>
              <p:cNvPr id="6616" name="Image" descr="Image"/>
              <p:cNvPicPr>
                <a:picLocks noChangeAspect="1"/>
              </p:cNvPicPr>
              <p:nvPr/>
            </p:nvPicPr>
            <p:blipFill>
              <a:blip r:embed="rId10">
                <a:extLst/>
              </a:blip>
              <a:stretch>
                <a:fillRect/>
              </a:stretch>
            </p:blipFill>
            <p:spPr>
              <a:xfrm>
                <a:off x="1252378" y="39994"/>
                <a:ext cx="312746" cy="458693"/>
              </a:xfrm>
              <a:prstGeom prst="rect">
                <a:avLst/>
              </a:prstGeom>
              <a:ln w="12700" cap="flat">
                <a:noFill/>
                <a:miter lim="400000"/>
              </a:ln>
              <a:effectLst/>
            </p:spPr>
          </p:pic>
          <p:pic>
            <p:nvPicPr>
              <p:cNvPr id="6617" name="Image" descr="Image"/>
              <p:cNvPicPr>
                <a:picLocks noChangeAspect="1"/>
              </p:cNvPicPr>
              <p:nvPr/>
            </p:nvPicPr>
            <p:blipFill>
              <a:blip r:embed="rId11">
                <a:extLst/>
              </a:blip>
              <a:stretch>
                <a:fillRect/>
              </a:stretch>
            </p:blipFill>
            <p:spPr>
              <a:xfrm>
                <a:off x="822483" y="548960"/>
                <a:ext cx="458363" cy="472005"/>
              </a:xfrm>
              <a:prstGeom prst="rect">
                <a:avLst/>
              </a:prstGeom>
              <a:ln w="12700" cap="flat">
                <a:noFill/>
                <a:miter lim="400000"/>
              </a:ln>
              <a:effectLst/>
            </p:spPr>
          </p:pic>
          <p:pic>
            <p:nvPicPr>
              <p:cNvPr id="6618" name="Image" descr="Image"/>
              <p:cNvPicPr>
                <a:picLocks noChangeAspect="1"/>
              </p:cNvPicPr>
              <p:nvPr/>
            </p:nvPicPr>
            <p:blipFill>
              <a:blip r:embed="rId12">
                <a:extLst/>
              </a:blip>
              <a:stretch>
                <a:fillRect/>
              </a:stretch>
            </p:blipFill>
            <p:spPr>
              <a:xfrm>
                <a:off x="1749066" y="306995"/>
                <a:ext cx="317176" cy="436116"/>
              </a:xfrm>
              <a:prstGeom prst="rect">
                <a:avLst/>
              </a:prstGeom>
              <a:ln w="12700" cap="flat">
                <a:noFill/>
                <a:miter lim="400000"/>
              </a:ln>
              <a:effectLst/>
            </p:spPr>
          </p:pic>
          <p:pic>
            <p:nvPicPr>
              <p:cNvPr id="6619" name="Image" descr="Image"/>
              <p:cNvPicPr>
                <a:picLocks noChangeAspect="1"/>
              </p:cNvPicPr>
              <p:nvPr/>
            </p:nvPicPr>
            <p:blipFill>
              <a:blip r:embed="rId13">
                <a:extLst/>
              </a:blip>
              <a:stretch>
                <a:fillRect/>
              </a:stretch>
            </p:blipFill>
            <p:spPr>
              <a:xfrm>
                <a:off x="0" y="35586"/>
                <a:ext cx="406317" cy="467510"/>
              </a:xfrm>
              <a:prstGeom prst="rect">
                <a:avLst/>
              </a:prstGeom>
              <a:ln w="12700" cap="flat">
                <a:noFill/>
                <a:miter lim="400000"/>
              </a:ln>
              <a:effectLst/>
            </p:spPr>
          </p:pic>
          <p:pic>
            <p:nvPicPr>
              <p:cNvPr id="6620" name="Image" descr="Image"/>
              <p:cNvPicPr>
                <a:picLocks noChangeAspect="1"/>
              </p:cNvPicPr>
              <p:nvPr/>
            </p:nvPicPr>
            <p:blipFill>
              <a:blip r:embed="rId14">
                <a:extLst/>
              </a:blip>
              <a:stretch>
                <a:fillRect/>
              </a:stretch>
            </p:blipFill>
            <p:spPr>
              <a:xfrm>
                <a:off x="52053" y="569098"/>
                <a:ext cx="302210" cy="431729"/>
              </a:xfrm>
              <a:prstGeom prst="rect">
                <a:avLst/>
              </a:prstGeom>
              <a:ln w="12700" cap="flat">
                <a:noFill/>
                <a:miter lim="400000"/>
              </a:ln>
              <a:effectLst/>
            </p:spPr>
          </p:pic>
          <p:pic>
            <p:nvPicPr>
              <p:cNvPr id="6621" name="Image" descr="Image"/>
              <p:cNvPicPr>
                <a:picLocks noChangeAspect="1"/>
              </p:cNvPicPr>
              <p:nvPr/>
            </p:nvPicPr>
            <p:blipFill>
              <a:blip r:embed="rId15">
                <a:extLst/>
              </a:blip>
              <a:stretch>
                <a:fillRect/>
              </a:stretch>
            </p:blipFill>
            <p:spPr>
              <a:xfrm>
                <a:off x="456968" y="555406"/>
                <a:ext cx="347438" cy="459114"/>
              </a:xfrm>
              <a:prstGeom prst="rect">
                <a:avLst/>
              </a:prstGeom>
              <a:ln w="12700" cap="flat">
                <a:noFill/>
                <a:miter lim="400000"/>
              </a:ln>
              <a:effectLst/>
            </p:spPr>
          </p:pic>
          <p:pic>
            <p:nvPicPr>
              <p:cNvPr id="6622" name="Image" descr="Image"/>
              <p:cNvPicPr>
                <a:picLocks noChangeAspect="1"/>
              </p:cNvPicPr>
              <p:nvPr/>
            </p:nvPicPr>
            <p:blipFill>
              <a:blip r:embed="rId16">
                <a:extLst/>
              </a:blip>
              <a:stretch>
                <a:fillRect/>
              </a:stretch>
            </p:blipFill>
            <p:spPr>
              <a:xfrm>
                <a:off x="456968" y="44088"/>
                <a:ext cx="320630" cy="450505"/>
              </a:xfrm>
              <a:prstGeom prst="rect">
                <a:avLst/>
              </a:prstGeom>
              <a:ln w="12700" cap="flat">
                <a:noFill/>
                <a:miter lim="400000"/>
              </a:ln>
              <a:effectLst/>
            </p:spPr>
          </p:pic>
          <p:pic>
            <p:nvPicPr>
              <p:cNvPr id="6623" name="Image" descr="Image"/>
              <p:cNvPicPr>
                <a:picLocks noChangeAspect="1"/>
              </p:cNvPicPr>
              <p:nvPr/>
            </p:nvPicPr>
            <p:blipFill>
              <a:blip r:embed="rId17">
                <a:extLst/>
              </a:blip>
              <a:stretch>
                <a:fillRect/>
              </a:stretch>
            </p:blipFill>
            <p:spPr>
              <a:xfrm>
                <a:off x="825024" y="0"/>
                <a:ext cx="453282" cy="538682"/>
              </a:xfrm>
              <a:prstGeom prst="rect">
                <a:avLst/>
              </a:prstGeom>
              <a:ln w="12700" cap="flat">
                <a:noFill/>
                <a:miter lim="400000"/>
              </a:ln>
              <a:effectLst/>
            </p:spPr>
          </p:pic>
        </p:grpSp>
      </p:grpSp>
      <p:grpSp>
        <p:nvGrpSpPr>
          <p:cNvPr id="6636" name="Group"/>
          <p:cNvGrpSpPr/>
          <p:nvPr/>
        </p:nvGrpSpPr>
        <p:grpSpPr>
          <a:xfrm>
            <a:off x="9974239" y="489318"/>
            <a:ext cx="1509946" cy="8739499"/>
            <a:chOff x="0" y="0"/>
            <a:chExt cx="1509944" cy="8739497"/>
          </a:xfrm>
        </p:grpSpPr>
        <p:pic>
          <p:nvPicPr>
            <p:cNvPr id="6626" name="Image" descr="Image"/>
            <p:cNvPicPr>
              <a:picLocks noChangeAspect="1"/>
            </p:cNvPicPr>
            <p:nvPr/>
          </p:nvPicPr>
          <p:blipFill>
            <a:blip r:embed="rId18">
              <a:extLst/>
            </a:blip>
            <a:stretch>
              <a:fillRect/>
            </a:stretch>
          </p:blipFill>
          <p:spPr>
            <a:xfrm>
              <a:off x="1152896" y="2667850"/>
              <a:ext cx="357049" cy="558203"/>
            </a:xfrm>
            <a:prstGeom prst="rect">
              <a:avLst/>
            </a:prstGeom>
            <a:ln w="12700" cap="flat">
              <a:noFill/>
              <a:miter lim="400000"/>
            </a:ln>
            <a:effectLst/>
          </p:spPr>
        </p:pic>
        <p:pic>
          <p:nvPicPr>
            <p:cNvPr id="6627" name="Image" descr="Image"/>
            <p:cNvPicPr>
              <a:picLocks noChangeAspect="1"/>
            </p:cNvPicPr>
            <p:nvPr/>
          </p:nvPicPr>
          <p:blipFill>
            <a:blip r:embed="rId19">
              <a:extLst/>
            </a:blip>
            <a:stretch>
              <a:fillRect/>
            </a:stretch>
          </p:blipFill>
          <p:spPr>
            <a:xfrm>
              <a:off x="1124377" y="4118140"/>
              <a:ext cx="373681" cy="538683"/>
            </a:xfrm>
            <a:prstGeom prst="rect">
              <a:avLst/>
            </a:prstGeom>
            <a:ln w="12700" cap="flat">
              <a:noFill/>
              <a:miter lim="400000"/>
            </a:ln>
            <a:effectLst/>
          </p:spPr>
        </p:pic>
        <p:pic>
          <p:nvPicPr>
            <p:cNvPr id="6628" name="Image" descr="Image"/>
            <p:cNvPicPr>
              <a:picLocks noChangeAspect="1"/>
            </p:cNvPicPr>
            <p:nvPr/>
          </p:nvPicPr>
          <p:blipFill>
            <a:blip r:embed="rId20">
              <a:extLst/>
            </a:blip>
            <a:stretch>
              <a:fillRect/>
            </a:stretch>
          </p:blipFill>
          <p:spPr>
            <a:xfrm>
              <a:off x="532727" y="5282501"/>
              <a:ext cx="429772" cy="593669"/>
            </a:xfrm>
            <a:prstGeom prst="rect">
              <a:avLst/>
            </a:prstGeom>
            <a:ln w="12700" cap="flat">
              <a:noFill/>
              <a:miter lim="400000"/>
            </a:ln>
            <a:effectLst/>
          </p:spPr>
        </p:pic>
        <p:pic>
          <p:nvPicPr>
            <p:cNvPr id="6629" name="Image" descr="Image"/>
            <p:cNvPicPr>
              <a:picLocks noChangeAspect="1"/>
            </p:cNvPicPr>
            <p:nvPr/>
          </p:nvPicPr>
          <p:blipFill>
            <a:blip r:embed="rId21">
              <a:extLst/>
            </a:blip>
            <a:stretch>
              <a:fillRect/>
            </a:stretch>
          </p:blipFill>
          <p:spPr>
            <a:xfrm>
              <a:off x="1089370" y="1461031"/>
              <a:ext cx="387867" cy="551963"/>
            </a:xfrm>
            <a:prstGeom prst="rect">
              <a:avLst/>
            </a:prstGeom>
            <a:ln w="12700" cap="flat">
              <a:noFill/>
              <a:miter lim="400000"/>
            </a:ln>
            <a:effectLst/>
          </p:spPr>
        </p:pic>
        <p:pic>
          <p:nvPicPr>
            <p:cNvPr id="6630" name="Image" descr="Image"/>
            <p:cNvPicPr>
              <a:picLocks noChangeAspect="1"/>
            </p:cNvPicPr>
            <p:nvPr/>
          </p:nvPicPr>
          <p:blipFill>
            <a:blip r:embed="rId22">
              <a:extLst/>
            </a:blip>
            <a:stretch>
              <a:fillRect/>
            </a:stretch>
          </p:blipFill>
          <p:spPr>
            <a:xfrm>
              <a:off x="0" y="5290475"/>
              <a:ext cx="367817" cy="567051"/>
            </a:xfrm>
            <a:prstGeom prst="rect">
              <a:avLst/>
            </a:prstGeom>
            <a:ln w="12700" cap="flat">
              <a:noFill/>
              <a:miter lim="400000"/>
            </a:ln>
            <a:effectLst/>
          </p:spPr>
        </p:pic>
        <p:pic>
          <p:nvPicPr>
            <p:cNvPr id="6631" name="Image" descr="Image"/>
            <p:cNvPicPr>
              <a:picLocks noChangeAspect="1"/>
            </p:cNvPicPr>
            <p:nvPr/>
          </p:nvPicPr>
          <p:blipFill>
            <a:blip r:embed="rId23">
              <a:extLst/>
            </a:blip>
            <a:stretch>
              <a:fillRect/>
            </a:stretch>
          </p:blipFill>
          <p:spPr>
            <a:xfrm>
              <a:off x="1098814" y="6744279"/>
              <a:ext cx="368979" cy="526604"/>
            </a:xfrm>
            <a:prstGeom prst="rect">
              <a:avLst/>
            </a:prstGeom>
            <a:ln w="12700" cap="flat">
              <a:noFill/>
              <a:miter lim="400000"/>
            </a:ln>
            <a:effectLst/>
          </p:spPr>
        </p:pic>
        <p:pic>
          <p:nvPicPr>
            <p:cNvPr id="6632" name="Image" descr="Image"/>
            <p:cNvPicPr>
              <a:picLocks noChangeAspect="1"/>
            </p:cNvPicPr>
            <p:nvPr/>
          </p:nvPicPr>
          <p:blipFill>
            <a:blip r:embed="rId24">
              <a:extLst/>
            </a:blip>
            <a:stretch>
              <a:fillRect/>
            </a:stretch>
          </p:blipFill>
          <p:spPr>
            <a:xfrm>
              <a:off x="1059005" y="8181295"/>
              <a:ext cx="417395" cy="558203"/>
            </a:xfrm>
            <a:prstGeom prst="rect">
              <a:avLst/>
            </a:prstGeom>
            <a:ln w="12700" cap="flat">
              <a:noFill/>
              <a:miter lim="400000"/>
            </a:ln>
            <a:effectLst/>
          </p:spPr>
        </p:pic>
        <p:pic>
          <p:nvPicPr>
            <p:cNvPr id="6633" name="Image" descr="Image"/>
            <p:cNvPicPr>
              <a:picLocks noChangeAspect="1"/>
            </p:cNvPicPr>
            <p:nvPr/>
          </p:nvPicPr>
          <p:blipFill>
            <a:blip r:embed="rId25">
              <a:extLst/>
            </a:blip>
            <a:stretch>
              <a:fillRect/>
            </a:stretch>
          </p:blipFill>
          <p:spPr>
            <a:xfrm>
              <a:off x="1127409" y="5300235"/>
              <a:ext cx="311789" cy="558202"/>
            </a:xfrm>
            <a:prstGeom prst="rect">
              <a:avLst/>
            </a:prstGeom>
            <a:ln w="12700" cap="flat">
              <a:noFill/>
              <a:miter lim="400000"/>
            </a:ln>
            <a:effectLst/>
          </p:spPr>
        </p:pic>
        <p:pic>
          <p:nvPicPr>
            <p:cNvPr id="6634" name="Image" descr="Image"/>
            <p:cNvPicPr>
              <a:picLocks noChangeAspect="1"/>
            </p:cNvPicPr>
            <p:nvPr/>
          </p:nvPicPr>
          <p:blipFill>
            <a:blip r:embed="rId26">
              <a:extLst/>
            </a:blip>
            <a:stretch>
              <a:fillRect/>
            </a:stretch>
          </p:blipFill>
          <p:spPr>
            <a:xfrm>
              <a:off x="1037346" y="0"/>
              <a:ext cx="460712" cy="593668"/>
            </a:xfrm>
            <a:prstGeom prst="rect">
              <a:avLst/>
            </a:prstGeom>
            <a:ln w="12700" cap="flat">
              <a:noFill/>
              <a:miter lim="400000"/>
            </a:ln>
            <a:effectLst/>
          </p:spPr>
        </p:pic>
        <p:pic>
          <p:nvPicPr>
            <p:cNvPr id="6635" name="Image" descr="Image"/>
            <p:cNvPicPr>
              <a:picLocks noChangeAspect="1"/>
            </p:cNvPicPr>
            <p:nvPr/>
          </p:nvPicPr>
          <p:blipFill>
            <a:blip r:embed="rId27">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40"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641"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642"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688" name="Group"/>
          <p:cNvGrpSpPr/>
          <p:nvPr/>
        </p:nvGrpSpPr>
        <p:grpSpPr>
          <a:xfrm>
            <a:off x="143751" y="171451"/>
            <a:ext cx="1270001" cy="9410697"/>
            <a:chOff x="0" y="0"/>
            <a:chExt cx="1270000" cy="9410696"/>
          </a:xfrm>
        </p:grpSpPr>
        <p:grpSp>
          <p:nvGrpSpPr>
            <p:cNvPr id="6647" name="Group"/>
            <p:cNvGrpSpPr/>
            <p:nvPr/>
          </p:nvGrpSpPr>
          <p:grpSpPr>
            <a:xfrm flipH="1">
              <a:off x="0" y="0"/>
              <a:ext cx="1270000" cy="1270000"/>
              <a:chOff x="0" y="0"/>
              <a:chExt cx="1270000" cy="1270000"/>
            </a:xfrm>
          </p:grpSpPr>
          <p:sp>
            <p:nvSpPr>
              <p:cNvPr id="66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46" name="Group"/>
              <p:cNvGrpSpPr/>
              <p:nvPr/>
            </p:nvGrpSpPr>
            <p:grpSpPr>
              <a:xfrm>
                <a:off x="46001" y="46001"/>
                <a:ext cx="1177998" cy="1177998"/>
                <a:chOff x="0" y="0"/>
                <a:chExt cx="1177997" cy="1177997"/>
              </a:xfrm>
            </p:grpSpPr>
            <p:pic>
              <p:nvPicPr>
                <p:cNvPr id="6644"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645"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650" name="Group"/>
            <p:cNvGrpSpPr/>
            <p:nvPr/>
          </p:nvGrpSpPr>
          <p:grpSpPr>
            <a:xfrm flipH="1">
              <a:off x="0" y="6776780"/>
              <a:ext cx="1270000" cy="1270001"/>
              <a:chOff x="0" y="0"/>
              <a:chExt cx="1270000" cy="1270000"/>
            </a:xfrm>
          </p:grpSpPr>
          <p:sp>
            <p:nvSpPr>
              <p:cNvPr id="664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649"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653" name="Group"/>
            <p:cNvGrpSpPr/>
            <p:nvPr/>
          </p:nvGrpSpPr>
          <p:grpSpPr>
            <a:xfrm flipH="1">
              <a:off x="0" y="8140696"/>
              <a:ext cx="1270000" cy="1270001"/>
              <a:chOff x="0" y="0"/>
              <a:chExt cx="1270000" cy="1270000"/>
            </a:xfrm>
          </p:grpSpPr>
          <p:sp>
            <p:nvSpPr>
              <p:cNvPr id="66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652"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663" name="Group"/>
            <p:cNvGrpSpPr/>
            <p:nvPr/>
          </p:nvGrpSpPr>
          <p:grpSpPr>
            <a:xfrm flipH="1">
              <a:off x="0" y="1356782"/>
              <a:ext cx="1270000" cy="1270001"/>
              <a:chOff x="0" y="0"/>
              <a:chExt cx="1270000" cy="1270000"/>
            </a:xfrm>
          </p:grpSpPr>
          <p:sp>
            <p:nvSpPr>
              <p:cNvPr id="665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62" name="Group"/>
              <p:cNvGrpSpPr/>
              <p:nvPr/>
            </p:nvGrpSpPr>
            <p:grpSpPr>
              <a:xfrm flipH="1">
                <a:off x="47625" y="56900"/>
                <a:ext cx="1174751" cy="1156200"/>
                <a:chOff x="0" y="0"/>
                <a:chExt cx="1174749" cy="1156199"/>
              </a:xfrm>
            </p:grpSpPr>
            <p:pic>
              <p:nvPicPr>
                <p:cNvPr id="6655"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656"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657"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658"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659"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660"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661"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671" name="Group"/>
            <p:cNvGrpSpPr/>
            <p:nvPr/>
          </p:nvGrpSpPr>
          <p:grpSpPr>
            <a:xfrm flipH="1">
              <a:off x="0" y="4057648"/>
              <a:ext cx="1270000" cy="1270001"/>
              <a:chOff x="0" y="0"/>
              <a:chExt cx="1270000" cy="1270000"/>
            </a:xfrm>
          </p:grpSpPr>
          <p:sp>
            <p:nvSpPr>
              <p:cNvPr id="66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70" name="Group"/>
              <p:cNvGrpSpPr/>
              <p:nvPr/>
            </p:nvGrpSpPr>
            <p:grpSpPr>
              <a:xfrm>
                <a:off x="47624" y="74251"/>
                <a:ext cx="1174751" cy="1129000"/>
                <a:chOff x="0" y="0"/>
                <a:chExt cx="1174749" cy="1128998"/>
              </a:xfrm>
            </p:grpSpPr>
            <p:pic>
              <p:nvPicPr>
                <p:cNvPr id="6665"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666"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667"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668"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669"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678" name="Group"/>
            <p:cNvGrpSpPr/>
            <p:nvPr/>
          </p:nvGrpSpPr>
          <p:grpSpPr>
            <a:xfrm flipH="1">
              <a:off x="0" y="5414431"/>
              <a:ext cx="1270000" cy="1270001"/>
              <a:chOff x="0" y="0"/>
              <a:chExt cx="1270000" cy="1270000"/>
            </a:xfrm>
          </p:grpSpPr>
          <p:sp>
            <p:nvSpPr>
              <p:cNvPr id="66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77" name="Group"/>
              <p:cNvGrpSpPr/>
              <p:nvPr/>
            </p:nvGrpSpPr>
            <p:grpSpPr>
              <a:xfrm>
                <a:off x="47625" y="45767"/>
                <a:ext cx="1174751" cy="1178466"/>
                <a:chOff x="0" y="0"/>
                <a:chExt cx="1174750" cy="1178465"/>
              </a:xfrm>
            </p:grpSpPr>
            <p:pic>
              <p:nvPicPr>
                <p:cNvPr id="6673"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674"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675"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676"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687" name="Group"/>
            <p:cNvGrpSpPr/>
            <p:nvPr/>
          </p:nvGrpSpPr>
          <p:grpSpPr>
            <a:xfrm flipH="1">
              <a:off x="0" y="2713565"/>
              <a:ext cx="1270000" cy="1270001"/>
              <a:chOff x="0" y="0"/>
              <a:chExt cx="1270000" cy="1270000"/>
            </a:xfrm>
          </p:grpSpPr>
          <p:sp>
            <p:nvSpPr>
              <p:cNvPr id="667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86" name="Group"/>
              <p:cNvGrpSpPr/>
              <p:nvPr/>
            </p:nvGrpSpPr>
            <p:grpSpPr>
              <a:xfrm>
                <a:off x="63500" y="30985"/>
                <a:ext cx="1111251" cy="1217225"/>
                <a:chOff x="0" y="0"/>
                <a:chExt cx="1111250" cy="1217223"/>
              </a:xfrm>
            </p:grpSpPr>
            <p:pic>
              <p:nvPicPr>
                <p:cNvPr id="6680"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681"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682"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683"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684"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685"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734" name="Group"/>
          <p:cNvGrpSpPr/>
          <p:nvPr/>
        </p:nvGrpSpPr>
        <p:grpSpPr>
          <a:xfrm>
            <a:off x="11578348" y="171451"/>
            <a:ext cx="1270001" cy="9410698"/>
            <a:chOff x="0" y="0"/>
            <a:chExt cx="1270000" cy="9410696"/>
          </a:xfrm>
        </p:grpSpPr>
        <p:grpSp>
          <p:nvGrpSpPr>
            <p:cNvPr id="6693" name="Group"/>
            <p:cNvGrpSpPr/>
            <p:nvPr/>
          </p:nvGrpSpPr>
          <p:grpSpPr>
            <a:xfrm flipH="1">
              <a:off x="0" y="0"/>
              <a:ext cx="1270000" cy="1270000"/>
              <a:chOff x="0" y="0"/>
              <a:chExt cx="1270000" cy="1270000"/>
            </a:xfrm>
          </p:grpSpPr>
          <p:sp>
            <p:nvSpPr>
              <p:cNvPr id="66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692" name="Group"/>
              <p:cNvGrpSpPr/>
              <p:nvPr/>
            </p:nvGrpSpPr>
            <p:grpSpPr>
              <a:xfrm>
                <a:off x="46001" y="46001"/>
                <a:ext cx="1177998" cy="1177998"/>
                <a:chOff x="0" y="0"/>
                <a:chExt cx="1177997" cy="1177997"/>
              </a:xfrm>
            </p:grpSpPr>
            <p:pic>
              <p:nvPicPr>
                <p:cNvPr id="6690"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691"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696" name="Group"/>
            <p:cNvGrpSpPr/>
            <p:nvPr/>
          </p:nvGrpSpPr>
          <p:grpSpPr>
            <a:xfrm flipH="1">
              <a:off x="0" y="6776780"/>
              <a:ext cx="1270000" cy="1270001"/>
              <a:chOff x="0" y="0"/>
              <a:chExt cx="1270000" cy="1270000"/>
            </a:xfrm>
          </p:grpSpPr>
          <p:sp>
            <p:nvSpPr>
              <p:cNvPr id="66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695"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699" name="Group"/>
            <p:cNvGrpSpPr/>
            <p:nvPr/>
          </p:nvGrpSpPr>
          <p:grpSpPr>
            <a:xfrm flipH="1">
              <a:off x="0" y="8140696"/>
              <a:ext cx="1270000" cy="1270001"/>
              <a:chOff x="0" y="0"/>
              <a:chExt cx="1270000" cy="1270000"/>
            </a:xfrm>
          </p:grpSpPr>
          <p:sp>
            <p:nvSpPr>
              <p:cNvPr id="669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698"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709" name="Group"/>
            <p:cNvGrpSpPr/>
            <p:nvPr/>
          </p:nvGrpSpPr>
          <p:grpSpPr>
            <a:xfrm flipH="1">
              <a:off x="0" y="1356782"/>
              <a:ext cx="1270000" cy="1270001"/>
              <a:chOff x="0" y="0"/>
              <a:chExt cx="1270000" cy="1270000"/>
            </a:xfrm>
          </p:grpSpPr>
          <p:sp>
            <p:nvSpPr>
              <p:cNvPr id="67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708" name="Group"/>
              <p:cNvGrpSpPr/>
              <p:nvPr/>
            </p:nvGrpSpPr>
            <p:grpSpPr>
              <a:xfrm flipH="1">
                <a:off x="47625" y="56900"/>
                <a:ext cx="1174751" cy="1156200"/>
                <a:chOff x="0" y="0"/>
                <a:chExt cx="1174749" cy="1156199"/>
              </a:xfrm>
            </p:grpSpPr>
            <p:pic>
              <p:nvPicPr>
                <p:cNvPr id="6701"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702"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703"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704"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705"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706"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707"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717" name="Group"/>
            <p:cNvGrpSpPr/>
            <p:nvPr/>
          </p:nvGrpSpPr>
          <p:grpSpPr>
            <a:xfrm flipH="1">
              <a:off x="0" y="4057648"/>
              <a:ext cx="1270000" cy="1270001"/>
              <a:chOff x="0" y="0"/>
              <a:chExt cx="1270000" cy="1270000"/>
            </a:xfrm>
          </p:grpSpPr>
          <p:sp>
            <p:nvSpPr>
              <p:cNvPr id="67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716" name="Group"/>
              <p:cNvGrpSpPr/>
              <p:nvPr/>
            </p:nvGrpSpPr>
            <p:grpSpPr>
              <a:xfrm>
                <a:off x="47624" y="74251"/>
                <a:ext cx="1174751" cy="1129000"/>
                <a:chOff x="0" y="0"/>
                <a:chExt cx="1174749" cy="1128998"/>
              </a:xfrm>
            </p:grpSpPr>
            <p:pic>
              <p:nvPicPr>
                <p:cNvPr id="6711"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712"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713"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714"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715"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724" name="Group"/>
            <p:cNvGrpSpPr/>
            <p:nvPr/>
          </p:nvGrpSpPr>
          <p:grpSpPr>
            <a:xfrm flipH="1">
              <a:off x="0" y="5414431"/>
              <a:ext cx="1270000" cy="1270001"/>
              <a:chOff x="0" y="0"/>
              <a:chExt cx="1270000" cy="1270000"/>
            </a:xfrm>
          </p:grpSpPr>
          <p:sp>
            <p:nvSpPr>
              <p:cNvPr id="67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723" name="Group"/>
              <p:cNvGrpSpPr/>
              <p:nvPr/>
            </p:nvGrpSpPr>
            <p:grpSpPr>
              <a:xfrm>
                <a:off x="47625" y="45767"/>
                <a:ext cx="1174751" cy="1178466"/>
                <a:chOff x="0" y="0"/>
                <a:chExt cx="1174750" cy="1178465"/>
              </a:xfrm>
            </p:grpSpPr>
            <p:pic>
              <p:nvPicPr>
                <p:cNvPr id="6719"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720"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721"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722"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733" name="Group"/>
            <p:cNvGrpSpPr/>
            <p:nvPr/>
          </p:nvGrpSpPr>
          <p:grpSpPr>
            <a:xfrm flipH="1">
              <a:off x="0" y="2713565"/>
              <a:ext cx="1270000" cy="1270001"/>
              <a:chOff x="0" y="0"/>
              <a:chExt cx="1270000" cy="1270000"/>
            </a:xfrm>
          </p:grpSpPr>
          <p:sp>
            <p:nvSpPr>
              <p:cNvPr id="672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732" name="Group"/>
              <p:cNvGrpSpPr/>
              <p:nvPr/>
            </p:nvGrpSpPr>
            <p:grpSpPr>
              <a:xfrm>
                <a:off x="63500" y="30985"/>
                <a:ext cx="1111251" cy="1217225"/>
                <a:chOff x="0" y="0"/>
                <a:chExt cx="1111250" cy="1217223"/>
              </a:xfrm>
            </p:grpSpPr>
            <p:pic>
              <p:nvPicPr>
                <p:cNvPr id="6726"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727"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728"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729"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730"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731"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742" name="Group"/>
          <p:cNvGrpSpPr/>
          <p:nvPr/>
        </p:nvGrpSpPr>
        <p:grpSpPr>
          <a:xfrm>
            <a:off x="3059098" y="8276496"/>
            <a:ext cx="6873904" cy="1268318"/>
            <a:chOff x="0" y="0"/>
            <a:chExt cx="6873902" cy="1268316"/>
          </a:xfrm>
        </p:grpSpPr>
        <p:pic>
          <p:nvPicPr>
            <p:cNvPr id="6735"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6736"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6737"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6738"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6739"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6740"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6741"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6754" name="Group"/>
          <p:cNvGrpSpPr/>
          <p:nvPr/>
        </p:nvGrpSpPr>
        <p:grpSpPr>
          <a:xfrm>
            <a:off x="1427669" y="4640797"/>
            <a:ext cx="2066242" cy="2096156"/>
            <a:chOff x="0" y="0"/>
            <a:chExt cx="2066241" cy="2096154"/>
          </a:xfrm>
        </p:grpSpPr>
        <p:pic>
          <p:nvPicPr>
            <p:cNvPr id="6743" name="Image" descr="Image"/>
            <p:cNvPicPr>
              <a:picLocks noChangeAspect="1"/>
            </p:cNvPicPr>
            <p:nvPr/>
          </p:nvPicPr>
          <p:blipFill>
            <a:blip r:embed="rId15">
              <a:extLst/>
            </a:blip>
            <a:stretch>
              <a:fillRect/>
            </a:stretch>
          </p:blipFill>
          <p:spPr>
            <a:xfrm>
              <a:off x="66728" y="0"/>
              <a:ext cx="414260" cy="472005"/>
            </a:xfrm>
            <a:prstGeom prst="rect">
              <a:avLst/>
            </a:prstGeom>
            <a:ln w="12700" cap="flat">
              <a:noFill/>
              <a:miter lim="400000"/>
            </a:ln>
            <a:effectLst/>
          </p:spPr>
        </p:pic>
        <p:grpSp>
          <p:nvGrpSpPr>
            <p:cNvPr id="6753" name="Group"/>
            <p:cNvGrpSpPr/>
            <p:nvPr/>
          </p:nvGrpSpPr>
          <p:grpSpPr>
            <a:xfrm>
              <a:off x="0" y="1054259"/>
              <a:ext cx="2066242" cy="1041896"/>
              <a:chOff x="0" y="0"/>
              <a:chExt cx="2066241" cy="1041894"/>
            </a:xfrm>
          </p:grpSpPr>
          <p:pic>
            <p:nvPicPr>
              <p:cNvPr id="6744" name="Image" descr="Image"/>
              <p:cNvPicPr>
                <a:picLocks noChangeAspect="1"/>
              </p:cNvPicPr>
              <p:nvPr/>
            </p:nvPicPr>
            <p:blipFill>
              <a:blip r:embed="rId16">
                <a:extLst/>
              </a:blip>
              <a:stretch>
                <a:fillRect/>
              </a:stretch>
            </p:blipFill>
            <p:spPr>
              <a:xfrm>
                <a:off x="1256747" y="528030"/>
                <a:ext cx="399673" cy="513865"/>
              </a:xfrm>
              <a:prstGeom prst="rect">
                <a:avLst/>
              </a:prstGeom>
              <a:ln w="12700" cap="flat">
                <a:noFill/>
                <a:miter lim="400000"/>
              </a:ln>
              <a:effectLst/>
            </p:spPr>
          </p:pic>
          <p:pic>
            <p:nvPicPr>
              <p:cNvPr id="6745" name="Image" descr="Image"/>
              <p:cNvPicPr>
                <a:picLocks noChangeAspect="1"/>
              </p:cNvPicPr>
              <p:nvPr/>
            </p:nvPicPr>
            <p:blipFill>
              <a:blip r:embed="rId17">
                <a:extLst/>
              </a:blip>
              <a:stretch>
                <a:fillRect/>
              </a:stretch>
            </p:blipFill>
            <p:spPr>
              <a:xfrm>
                <a:off x="1252378" y="39994"/>
                <a:ext cx="312746" cy="458693"/>
              </a:xfrm>
              <a:prstGeom prst="rect">
                <a:avLst/>
              </a:prstGeom>
              <a:ln w="12700" cap="flat">
                <a:noFill/>
                <a:miter lim="400000"/>
              </a:ln>
              <a:effectLst/>
            </p:spPr>
          </p:pic>
          <p:pic>
            <p:nvPicPr>
              <p:cNvPr id="6746" name="Image" descr="Image"/>
              <p:cNvPicPr>
                <a:picLocks noChangeAspect="1"/>
              </p:cNvPicPr>
              <p:nvPr/>
            </p:nvPicPr>
            <p:blipFill>
              <a:blip r:embed="rId18">
                <a:extLst/>
              </a:blip>
              <a:stretch>
                <a:fillRect/>
              </a:stretch>
            </p:blipFill>
            <p:spPr>
              <a:xfrm>
                <a:off x="822483" y="548960"/>
                <a:ext cx="458363" cy="472005"/>
              </a:xfrm>
              <a:prstGeom prst="rect">
                <a:avLst/>
              </a:prstGeom>
              <a:ln w="12700" cap="flat">
                <a:noFill/>
                <a:miter lim="400000"/>
              </a:ln>
              <a:effectLst/>
            </p:spPr>
          </p:pic>
          <p:pic>
            <p:nvPicPr>
              <p:cNvPr id="6747" name="Image" descr="Image"/>
              <p:cNvPicPr>
                <a:picLocks noChangeAspect="1"/>
              </p:cNvPicPr>
              <p:nvPr/>
            </p:nvPicPr>
            <p:blipFill>
              <a:blip r:embed="rId19">
                <a:extLst/>
              </a:blip>
              <a:stretch>
                <a:fillRect/>
              </a:stretch>
            </p:blipFill>
            <p:spPr>
              <a:xfrm>
                <a:off x="1749066" y="306995"/>
                <a:ext cx="317176" cy="436116"/>
              </a:xfrm>
              <a:prstGeom prst="rect">
                <a:avLst/>
              </a:prstGeom>
              <a:ln w="12700" cap="flat">
                <a:noFill/>
                <a:miter lim="400000"/>
              </a:ln>
              <a:effectLst/>
            </p:spPr>
          </p:pic>
          <p:pic>
            <p:nvPicPr>
              <p:cNvPr id="6748" name="Image" descr="Image"/>
              <p:cNvPicPr>
                <a:picLocks noChangeAspect="1"/>
              </p:cNvPicPr>
              <p:nvPr/>
            </p:nvPicPr>
            <p:blipFill>
              <a:blip r:embed="rId20">
                <a:extLst/>
              </a:blip>
              <a:stretch>
                <a:fillRect/>
              </a:stretch>
            </p:blipFill>
            <p:spPr>
              <a:xfrm>
                <a:off x="0" y="35586"/>
                <a:ext cx="406317" cy="467510"/>
              </a:xfrm>
              <a:prstGeom prst="rect">
                <a:avLst/>
              </a:prstGeom>
              <a:ln w="12700" cap="flat">
                <a:noFill/>
                <a:miter lim="400000"/>
              </a:ln>
              <a:effectLst/>
            </p:spPr>
          </p:pic>
          <p:pic>
            <p:nvPicPr>
              <p:cNvPr id="6749" name="Image" descr="Image"/>
              <p:cNvPicPr>
                <a:picLocks noChangeAspect="1"/>
              </p:cNvPicPr>
              <p:nvPr/>
            </p:nvPicPr>
            <p:blipFill>
              <a:blip r:embed="rId21">
                <a:extLst/>
              </a:blip>
              <a:stretch>
                <a:fillRect/>
              </a:stretch>
            </p:blipFill>
            <p:spPr>
              <a:xfrm>
                <a:off x="52053" y="569098"/>
                <a:ext cx="302210" cy="431729"/>
              </a:xfrm>
              <a:prstGeom prst="rect">
                <a:avLst/>
              </a:prstGeom>
              <a:ln w="12700" cap="flat">
                <a:noFill/>
                <a:miter lim="400000"/>
              </a:ln>
              <a:effectLst/>
            </p:spPr>
          </p:pic>
          <p:pic>
            <p:nvPicPr>
              <p:cNvPr id="6750" name="Image" descr="Image"/>
              <p:cNvPicPr>
                <a:picLocks noChangeAspect="1"/>
              </p:cNvPicPr>
              <p:nvPr/>
            </p:nvPicPr>
            <p:blipFill>
              <a:blip r:embed="rId22">
                <a:extLst/>
              </a:blip>
              <a:stretch>
                <a:fillRect/>
              </a:stretch>
            </p:blipFill>
            <p:spPr>
              <a:xfrm>
                <a:off x="456968" y="555406"/>
                <a:ext cx="347438" cy="459114"/>
              </a:xfrm>
              <a:prstGeom prst="rect">
                <a:avLst/>
              </a:prstGeom>
              <a:ln w="12700" cap="flat">
                <a:noFill/>
                <a:miter lim="400000"/>
              </a:ln>
              <a:effectLst/>
            </p:spPr>
          </p:pic>
          <p:pic>
            <p:nvPicPr>
              <p:cNvPr id="6751" name="Image" descr="Image"/>
              <p:cNvPicPr>
                <a:picLocks noChangeAspect="1"/>
              </p:cNvPicPr>
              <p:nvPr/>
            </p:nvPicPr>
            <p:blipFill>
              <a:blip r:embed="rId23">
                <a:extLst/>
              </a:blip>
              <a:stretch>
                <a:fillRect/>
              </a:stretch>
            </p:blipFill>
            <p:spPr>
              <a:xfrm>
                <a:off x="456968" y="44088"/>
                <a:ext cx="320630" cy="450505"/>
              </a:xfrm>
              <a:prstGeom prst="rect">
                <a:avLst/>
              </a:prstGeom>
              <a:ln w="12700" cap="flat">
                <a:noFill/>
                <a:miter lim="400000"/>
              </a:ln>
              <a:effectLst/>
            </p:spPr>
          </p:pic>
          <p:pic>
            <p:nvPicPr>
              <p:cNvPr id="6752" name="Image" descr="Image"/>
              <p:cNvPicPr>
                <a:picLocks noChangeAspect="1"/>
              </p:cNvPicPr>
              <p:nvPr/>
            </p:nvPicPr>
            <p:blipFill>
              <a:blip r:embed="rId24">
                <a:extLst/>
              </a:blip>
              <a:stretch>
                <a:fillRect/>
              </a:stretch>
            </p:blipFill>
            <p:spPr>
              <a:xfrm>
                <a:off x="825024" y="0"/>
                <a:ext cx="453282" cy="538682"/>
              </a:xfrm>
              <a:prstGeom prst="rect">
                <a:avLst/>
              </a:prstGeom>
              <a:ln w="12700" cap="flat">
                <a:noFill/>
                <a:miter lim="400000"/>
              </a:ln>
              <a:effectLst/>
            </p:spPr>
          </p:pic>
        </p:grpSp>
      </p:grpSp>
      <p:grpSp>
        <p:nvGrpSpPr>
          <p:cNvPr id="6765" name="Group"/>
          <p:cNvGrpSpPr/>
          <p:nvPr/>
        </p:nvGrpSpPr>
        <p:grpSpPr>
          <a:xfrm>
            <a:off x="9974239" y="489318"/>
            <a:ext cx="1509946" cy="8739499"/>
            <a:chOff x="0" y="0"/>
            <a:chExt cx="1509944" cy="8739497"/>
          </a:xfrm>
        </p:grpSpPr>
        <p:pic>
          <p:nvPicPr>
            <p:cNvPr id="6755" name="Image" descr="Image"/>
            <p:cNvPicPr>
              <a:picLocks noChangeAspect="1"/>
            </p:cNvPicPr>
            <p:nvPr/>
          </p:nvPicPr>
          <p:blipFill>
            <a:blip r:embed="rId25">
              <a:extLst/>
            </a:blip>
            <a:stretch>
              <a:fillRect/>
            </a:stretch>
          </p:blipFill>
          <p:spPr>
            <a:xfrm>
              <a:off x="1152896" y="2667850"/>
              <a:ext cx="357049" cy="558203"/>
            </a:xfrm>
            <a:prstGeom prst="rect">
              <a:avLst/>
            </a:prstGeom>
            <a:ln w="12700" cap="flat">
              <a:noFill/>
              <a:miter lim="400000"/>
            </a:ln>
            <a:effectLst/>
          </p:spPr>
        </p:pic>
        <p:pic>
          <p:nvPicPr>
            <p:cNvPr id="6756" name="Image" descr="Image"/>
            <p:cNvPicPr>
              <a:picLocks noChangeAspect="1"/>
            </p:cNvPicPr>
            <p:nvPr/>
          </p:nvPicPr>
          <p:blipFill>
            <a:blip r:embed="rId26">
              <a:extLst/>
            </a:blip>
            <a:stretch>
              <a:fillRect/>
            </a:stretch>
          </p:blipFill>
          <p:spPr>
            <a:xfrm>
              <a:off x="1124377" y="4118140"/>
              <a:ext cx="373681" cy="538683"/>
            </a:xfrm>
            <a:prstGeom prst="rect">
              <a:avLst/>
            </a:prstGeom>
            <a:ln w="12700" cap="flat">
              <a:noFill/>
              <a:miter lim="400000"/>
            </a:ln>
            <a:effectLst/>
          </p:spPr>
        </p:pic>
        <p:pic>
          <p:nvPicPr>
            <p:cNvPr id="6757" name="Image" descr="Image"/>
            <p:cNvPicPr>
              <a:picLocks noChangeAspect="1"/>
            </p:cNvPicPr>
            <p:nvPr/>
          </p:nvPicPr>
          <p:blipFill>
            <a:blip r:embed="rId27">
              <a:extLst/>
            </a:blip>
            <a:stretch>
              <a:fillRect/>
            </a:stretch>
          </p:blipFill>
          <p:spPr>
            <a:xfrm>
              <a:off x="532727" y="5282501"/>
              <a:ext cx="429772" cy="593669"/>
            </a:xfrm>
            <a:prstGeom prst="rect">
              <a:avLst/>
            </a:prstGeom>
            <a:ln w="12700" cap="flat">
              <a:noFill/>
              <a:miter lim="400000"/>
            </a:ln>
            <a:effectLst/>
          </p:spPr>
        </p:pic>
        <p:pic>
          <p:nvPicPr>
            <p:cNvPr id="6758" name="Image" descr="Image"/>
            <p:cNvPicPr>
              <a:picLocks noChangeAspect="1"/>
            </p:cNvPicPr>
            <p:nvPr/>
          </p:nvPicPr>
          <p:blipFill>
            <a:blip r:embed="rId28">
              <a:extLst/>
            </a:blip>
            <a:stretch>
              <a:fillRect/>
            </a:stretch>
          </p:blipFill>
          <p:spPr>
            <a:xfrm>
              <a:off x="1089370" y="1461031"/>
              <a:ext cx="387867" cy="551963"/>
            </a:xfrm>
            <a:prstGeom prst="rect">
              <a:avLst/>
            </a:prstGeom>
            <a:ln w="12700" cap="flat">
              <a:noFill/>
              <a:miter lim="400000"/>
            </a:ln>
            <a:effectLst/>
          </p:spPr>
        </p:pic>
        <p:pic>
          <p:nvPicPr>
            <p:cNvPr id="6759" name="Image" descr="Image"/>
            <p:cNvPicPr>
              <a:picLocks noChangeAspect="1"/>
            </p:cNvPicPr>
            <p:nvPr/>
          </p:nvPicPr>
          <p:blipFill>
            <a:blip r:embed="rId29">
              <a:extLst/>
            </a:blip>
            <a:stretch>
              <a:fillRect/>
            </a:stretch>
          </p:blipFill>
          <p:spPr>
            <a:xfrm>
              <a:off x="0" y="5290475"/>
              <a:ext cx="367817" cy="567051"/>
            </a:xfrm>
            <a:prstGeom prst="rect">
              <a:avLst/>
            </a:prstGeom>
            <a:ln w="12700" cap="flat">
              <a:noFill/>
              <a:miter lim="400000"/>
            </a:ln>
            <a:effectLst/>
          </p:spPr>
        </p:pic>
        <p:pic>
          <p:nvPicPr>
            <p:cNvPr id="6760" name="Image" descr="Image"/>
            <p:cNvPicPr>
              <a:picLocks noChangeAspect="1"/>
            </p:cNvPicPr>
            <p:nvPr/>
          </p:nvPicPr>
          <p:blipFill>
            <a:blip r:embed="rId30">
              <a:extLst/>
            </a:blip>
            <a:stretch>
              <a:fillRect/>
            </a:stretch>
          </p:blipFill>
          <p:spPr>
            <a:xfrm>
              <a:off x="1098814" y="6744279"/>
              <a:ext cx="368979" cy="526604"/>
            </a:xfrm>
            <a:prstGeom prst="rect">
              <a:avLst/>
            </a:prstGeom>
            <a:ln w="12700" cap="flat">
              <a:noFill/>
              <a:miter lim="400000"/>
            </a:ln>
            <a:effectLst/>
          </p:spPr>
        </p:pic>
        <p:pic>
          <p:nvPicPr>
            <p:cNvPr id="6761" name="Image" descr="Image"/>
            <p:cNvPicPr>
              <a:picLocks noChangeAspect="1"/>
            </p:cNvPicPr>
            <p:nvPr/>
          </p:nvPicPr>
          <p:blipFill>
            <a:blip r:embed="rId31">
              <a:extLst/>
            </a:blip>
            <a:stretch>
              <a:fillRect/>
            </a:stretch>
          </p:blipFill>
          <p:spPr>
            <a:xfrm>
              <a:off x="1059005" y="8181295"/>
              <a:ext cx="417395" cy="558203"/>
            </a:xfrm>
            <a:prstGeom prst="rect">
              <a:avLst/>
            </a:prstGeom>
            <a:ln w="12700" cap="flat">
              <a:noFill/>
              <a:miter lim="400000"/>
            </a:ln>
            <a:effectLst/>
          </p:spPr>
        </p:pic>
        <p:pic>
          <p:nvPicPr>
            <p:cNvPr id="6762" name="Image" descr="Image"/>
            <p:cNvPicPr>
              <a:picLocks noChangeAspect="1"/>
            </p:cNvPicPr>
            <p:nvPr/>
          </p:nvPicPr>
          <p:blipFill>
            <a:blip r:embed="rId32">
              <a:extLst/>
            </a:blip>
            <a:stretch>
              <a:fillRect/>
            </a:stretch>
          </p:blipFill>
          <p:spPr>
            <a:xfrm>
              <a:off x="1127409" y="5300235"/>
              <a:ext cx="311789" cy="558202"/>
            </a:xfrm>
            <a:prstGeom prst="rect">
              <a:avLst/>
            </a:prstGeom>
            <a:ln w="12700" cap="flat">
              <a:noFill/>
              <a:miter lim="400000"/>
            </a:ln>
            <a:effectLst/>
          </p:spPr>
        </p:pic>
        <p:pic>
          <p:nvPicPr>
            <p:cNvPr id="6763" name="Image" descr="Image"/>
            <p:cNvPicPr>
              <a:picLocks noChangeAspect="1"/>
            </p:cNvPicPr>
            <p:nvPr/>
          </p:nvPicPr>
          <p:blipFill>
            <a:blip r:embed="rId33">
              <a:extLst/>
            </a:blip>
            <a:stretch>
              <a:fillRect/>
            </a:stretch>
          </p:blipFill>
          <p:spPr>
            <a:xfrm>
              <a:off x="1037346" y="0"/>
              <a:ext cx="460712" cy="593668"/>
            </a:xfrm>
            <a:prstGeom prst="rect">
              <a:avLst/>
            </a:prstGeom>
            <a:ln w="12700" cap="flat">
              <a:noFill/>
              <a:miter lim="400000"/>
            </a:ln>
            <a:effectLst/>
          </p:spPr>
        </p:pic>
        <p:pic>
          <p:nvPicPr>
            <p:cNvPr id="6764" name="Image" descr="Image"/>
            <p:cNvPicPr>
              <a:picLocks noChangeAspect="1"/>
            </p:cNvPicPr>
            <p:nvPr/>
          </p:nvPicPr>
          <p:blipFill>
            <a:blip r:embed="rId34">
              <a:extLst/>
            </a:blip>
            <a:stretch>
              <a:fillRect/>
            </a:stretch>
          </p:blipFill>
          <p:spPr>
            <a:xfrm>
              <a:off x="583196" y="2677610"/>
              <a:ext cx="475537" cy="53868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9" name="Size"/>
          <p:cNvSpPr txBox="1"/>
          <p:nvPr>
            <p:ph type="ctrTitle"/>
          </p:nvPr>
        </p:nvSpPr>
        <p:spPr>
          <a:xfrm>
            <a:off x="1270000" y="-3466454"/>
            <a:ext cx="10464800" cy="3302001"/>
          </a:xfrm>
          <a:prstGeom prst="rect">
            <a:avLst/>
          </a:prstGeom>
        </p:spPr>
        <p:txBody>
          <a:bodyPr/>
          <a:lstStyle/>
          <a:p>
            <a:pPr/>
            <a:r>
              <a:t>Size</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803" name="Group"/>
          <p:cNvGrpSpPr/>
          <p:nvPr/>
        </p:nvGrpSpPr>
        <p:grpSpPr>
          <a:xfrm>
            <a:off x="4622494" y="5168072"/>
            <a:ext cx="3759812" cy="3784863"/>
            <a:chOff x="0" y="0"/>
            <a:chExt cx="3759811" cy="3784862"/>
          </a:xfrm>
        </p:grpSpPr>
        <p:pic>
          <p:nvPicPr>
            <p:cNvPr id="6773" name="Image" descr="Image"/>
            <p:cNvPicPr>
              <a:picLocks noChangeAspect="1"/>
            </p:cNvPicPr>
            <p:nvPr/>
          </p:nvPicPr>
          <p:blipFill>
            <a:blip r:embed="rId3">
              <a:extLst/>
            </a:blip>
            <a:stretch>
              <a:fillRect/>
            </a:stretch>
          </p:blipFill>
          <p:spPr>
            <a:xfrm>
              <a:off x="41243" y="3091191"/>
              <a:ext cx="502168" cy="693672"/>
            </a:xfrm>
            <a:prstGeom prst="rect">
              <a:avLst/>
            </a:prstGeom>
            <a:ln w="12700" cap="flat">
              <a:noFill/>
              <a:miter lim="400000"/>
            </a:ln>
            <a:effectLst/>
          </p:spPr>
        </p:pic>
        <p:pic>
          <p:nvPicPr>
            <p:cNvPr id="6774" name="Image" descr="Image"/>
            <p:cNvPicPr>
              <a:picLocks noChangeAspect="1"/>
            </p:cNvPicPr>
            <p:nvPr/>
          </p:nvPicPr>
          <p:blipFill>
            <a:blip r:embed="rId4">
              <a:extLst/>
            </a:blip>
            <a:stretch>
              <a:fillRect/>
            </a:stretch>
          </p:blipFill>
          <p:spPr>
            <a:xfrm>
              <a:off x="3137689" y="1520374"/>
              <a:ext cx="593563" cy="763152"/>
            </a:xfrm>
            <a:prstGeom prst="rect">
              <a:avLst/>
            </a:prstGeom>
            <a:ln w="12700" cap="flat">
              <a:noFill/>
              <a:miter lim="400000"/>
            </a:ln>
            <a:effectLst/>
          </p:spPr>
        </p:pic>
        <p:pic>
          <p:nvPicPr>
            <p:cNvPr id="6775" name="Image" descr="Image"/>
            <p:cNvPicPr>
              <a:picLocks noChangeAspect="1"/>
            </p:cNvPicPr>
            <p:nvPr/>
          </p:nvPicPr>
          <p:blipFill>
            <a:blip r:embed="rId5">
              <a:extLst/>
            </a:blip>
            <a:stretch>
              <a:fillRect/>
            </a:stretch>
          </p:blipFill>
          <p:spPr>
            <a:xfrm>
              <a:off x="659316" y="3115494"/>
              <a:ext cx="542799" cy="645066"/>
            </a:xfrm>
            <a:prstGeom prst="rect">
              <a:avLst/>
            </a:prstGeom>
            <a:ln w="12700" cap="flat">
              <a:noFill/>
              <a:miter lim="400000"/>
            </a:ln>
            <a:effectLst/>
          </p:spPr>
        </p:pic>
        <p:pic>
          <p:nvPicPr>
            <p:cNvPr id="6776" name="Image" descr="Image"/>
            <p:cNvPicPr>
              <a:picLocks noChangeAspect="1"/>
            </p:cNvPicPr>
            <p:nvPr/>
          </p:nvPicPr>
          <p:blipFill>
            <a:blip r:embed="rId6">
              <a:extLst/>
            </a:blip>
            <a:stretch>
              <a:fillRect/>
            </a:stretch>
          </p:blipFill>
          <p:spPr>
            <a:xfrm>
              <a:off x="3133032" y="15434"/>
              <a:ext cx="602877" cy="693672"/>
            </a:xfrm>
            <a:prstGeom prst="rect">
              <a:avLst/>
            </a:prstGeom>
            <a:ln w="12700" cap="flat">
              <a:noFill/>
              <a:miter lim="400000"/>
            </a:ln>
            <a:effectLst/>
          </p:spPr>
        </p:pic>
        <p:pic>
          <p:nvPicPr>
            <p:cNvPr id="6777" name="Image" descr="Image"/>
            <p:cNvPicPr>
              <a:picLocks noChangeAspect="1"/>
            </p:cNvPicPr>
            <p:nvPr/>
          </p:nvPicPr>
          <p:blipFill>
            <a:blip r:embed="rId7">
              <a:extLst/>
            </a:blip>
            <a:stretch>
              <a:fillRect/>
            </a:stretch>
          </p:blipFill>
          <p:spPr>
            <a:xfrm>
              <a:off x="1906684" y="3035552"/>
              <a:ext cx="604006" cy="679037"/>
            </a:xfrm>
            <a:prstGeom prst="rect">
              <a:avLst/>
            </a:prstGeom>
            <a:ln w="12700" cap="flat">
              <a:noFill/>
              <a:miter lim="400000"/>
            </a:ln>
            <a:effectLst/>
          </p:spPr>
        </p:pic>
        <p:pic>
          <p:nvPicPr>
            <p:cNvPr id="6778" name="Image" descr="Image"/>
            <p:cNvPicPr>
              <a:picLocks noChangeAspect="1"/>
            </p:cNvPicPr>
            <p:nvPr/>
          </p:nvPicPr>
          <p:blipFill>
            <a:blip r:embed="rId8">
              <a:extLst/>
            </a:blip>
            <a:stretch>
              <a:fillRect/>
            </a:stretch>
          </p:blipFill>
          <p:spPr>
            <a:xfrm>
              <a:off x="2569701" y="1527691"/>
              <a:ext cx="464465" cy="660969"/>
            </a:xfrm>
            <a:prstGeom prst="rect">
              <a:avLst/>
            </a:prstGeom>
            <a:ln w="12700" cap="flat">
              <a:noFill/>
              <a:miter lim="400000"/>
            </a:ln>
            <a:effectLst/>
          </p:spPr>
        </p:pic>
        <p:pic>
          <p:nvPicPr>
            <p:cNvPr id="6779" name="Image" descr="Image"/>
            <p:cNvPicPr>
              <a:picLocks noChangeAspect="1"/>
            </p:cNvPicPr>
            <p:nvPr/>
          </p:nvPicPr>
          <p:blipFill>
            <a:blip r:embed="rId9">
              <a:extLst/>
            </a:blip>
            <a:stretch>
              <a:fillRect/>
            </a:stretch>
          </p:blipFill>
          <p:spPr>
            <a:xfrm>
              <a:off x="3210266" y="794449"/>
              <a:ext cx="448407" cy="640581"/>
            </a:xfrm>
            <a:prstGeom prst="rect">
              <a:avLst/>
            </a:prstGeom>
            <a:ln w="12700" cap="flat">
              <a:noFill/>
              <a:miter lim="400000"/>
            </a:ln>
            <a:effectLst/>
          </p:spPr>
        </p:pic>
        <p:pic>
          <p:nvPicPr>
            <p:cNvPr id="6780" name="Image" descr="Image"/>
            <p:cNvPicPr>
              <a:picLocks noChangeAspect="1"/>
            </p:cNvPicPr>
            <p:nvPr/>
          </p:nvPicPr>
          <p:blipFill>
            <a:blip r:embed="rId10">
              <a:extLst/>
            </a:blip>
            <a:stretch>
              <a:fillRect/>
            </a:stretch>
          </p:blipFill>
          <p:spPr>
            <a:xfrm>
              <a:off x="698483" y="746082"/>
              <a:ext cx="464465" cy="681215"/>
            </a:xfrm>
            <a:prstGeom prst="rect">
              <a:avLst/>
            </a:prstGeom>
            <a:ln w="12700" cap="flat">
              <a:noFill/>
              <a:miter lim="400000"/>
            </a:ln>
            <a:effectLst/>
          </p:spPr>
        </p:pic>
        <p:pic>
          <p:nvPicPr>
            <p:cNvPr id="6781" name="Image" descr="Image"/>
            <p:cNvPicPr>
              <a:picLocks noChangeAspect="1"/>
            </p:cNvPicPr>
            <p:nvPr/>
          </p:nvPicPr>
          <p:blipFill>
            <a:blip r:embed="rId11">
              <a:extLst/>
            </a:blip>
            <a:stretch>
              <a:fillRect/>
            </a:stretch>
          </p:blipFill>
          <p:spPr>
            <a:xfrm>
              <a:off x="1316482" y="2338667"/>
              <a:ext cx="478692" cy="681215"/>
            </a:xfrm>
            <a:prstGeom prst="rect">
              <a:avLst/>
            </a:prstGeom>
            <a:ln w="12700" cap="flat">
              <a:noFill/>
              <a:miter lim="400000"/>
            </a:ln>
            <a:effectLst/>
          </p:spPr>
        </p:pic>
        <p:pic>
          <p:nvPicPr>
            <p:cNvPr id="6782" name="Image" descr="Image"/>
            <p:cNvPicPr>
              <a:picLocks noChangeAspect="1"/>
            </p:cNvPicPr>
            <p:nvPr/>
          </p:nvPicPr>
          <p:blipFill>
            <a:blip r:embed="rId12">
              <a:extLst/>
            </a:blip>
            <a:stretch>
              <a:fillRect/>
            </a:stretch>
          </p:blipFill>
          <p:spPr>
            <a:xfrm>
              <a:off x="2537013" y="21663"/>
              <a:ext cx="515514" cy="681215"/>
            </a:xfrm>
            <a:prstGeom prst="rect">
              <a:avLst/>
            </a:prstGeom>
            <a:ln w="12700" cap="flat">
              <a:noFill/>
              <a:miter lim="400000"/>
            </a:ln>
            <a:effectLst/>
          </p:spPr>
        </p:pic>
        <p:pic>
          <p:nvPicPr>
            <p:cNvPr id="6783" name="Image" descr="Image"/>
            <p:cNvPicPr>
              <a:picLocks noChangeAspect="1"/>
            </p:cNvPicPr>
            <p:nvPr/>
          </p:nvPicPr>
          <p:blipFill>
            <a:blip r:embed="rId13">
              <a:extLst/>
            </a:blip>
            <a:stretch>
              <a:fillRect/>
            </a:stretch>
          </p:blipFill>
          <p:spPr>
            <a:xfrm>
              <a:off x="1871854" y="0"/>
              <a:ext cx="584655" cy="724541"/>
            </a:xfrm>
            <a:prstGeom prst="rect">
              <a:avLst/>
            </a:prstGeom>
            <a:ln w="12700" cap="flat">
              <a:noFill/>
              <a:miter lim="400000"/>
            </a:ln>
            <a:effectLst/>
          </p:spPr>
        </p:pic>
        <p:pic>
          <p:nvPicPr>
            <p:cNvPr id="6784" name="Image" descr="Image"/>
            <p:cNvPicPr>
              <a:picLocks noChangeAspect="1"/>
            </p:cNvPicPr>
            <p:nvPr/>
          </p:nvPicPr>
          <p:blipFill>
            <a:blip r:embed="rId14">
              <a:extLst/>
            </a:blip>
            <a:stretch>
              <a:fillRect/>
            </a:stretch>
          </p:blipFill>
          <p:spPr>
            <a:xfrm>
              <a:off x="1215465" y="764247"/>
              <a:ext cx="680725" cy="700985"/>
            </a:xfrm>
            <a:prstGeom prst="rect">
              <a:avLst/>
            </a:prstGeom>
            <a:ln w="12700" cap="flat">
              <a:noFill/>
              <a:miter lim="400000"/>
            </a:ln>
            <a:effectLst/>
          </p:spPr>
        </p:pic>
        <p:pic>
          <p:nvPicPr>
            <p:cNvPr id="6785" name="Image" descr="Image"/>
            <p:cNvPicPr>
              <a:picLocks noChangeAspect="1"/>
            </p:cNvPicPr>
            <p:nvPr/>
          </p:nvPicPr>
          <p:blipFill>
            <a:blip r:embed="rId15">
              <a:extLst/>
            </a:blip>
            <a:stretch>
              <a:fillRect/>
            </a:stretch>
          </p:blipFill>
          <p:spPr>
            <a:xfrm>
              <a:off x="623103" y="11778"/>
              <a:ext cx="615226" cy="700985"/>
            </a:xfrm>
            <a:prstGeom prst="rect">
              <a:avLst/>
            </a:prstGeom>
            <a:ln w="12700" cap="flat">
              <a:noFill/>
              <a:miter lim="400000"/>
            </a:ln>
            <a:effectLst/>
          </p:spPr>
        </p:pic>
        <p:pic>
          <p:nvPicPr>
            <p:cNvPr id="6786" name="Image" descr="Image"/>
            <p:cNvPicPr>
              <a:picLocks noChangeAspect="1"/>
            </p:cNvPicPr>
            <p:nvPr/>
          </p:nvPicPr>
          <p:blipFill>
            <a:blip r:embed="rId16">
              <a:extLst/>
            </a:blip>
            <a:stretch>
              <a:fillRect/>
            </a:stretch>
          </p:blipFill>
          <p:spPr>
            <a:xfrm>
              <a:off x="77551" y="2321513"/>
              <a:ext cx="534391" cy="679037"/>
            </a:xfrm>
            <a:prstGeom prst="rect">
              <a:avLst/>
            </a:prstGeom>
            <a:ln w="12700" cap="flat">
              <a:noFill/>
              <a:miter lim="400000"/>
            </a:ln>
            <a:effectLst/>
          </p:spPr>
        </p:pic>
        <p:pic>
          <p:nvPicPr>
            <p:cNvPr id="6787" name="Image" descr="Image"/>
            <p:cNvPicPr>
              <a:picLocks noChangeAspect="1"/>
            </p:cNvPicPr>
            <p:nvPr/>
          </p:nvPicPr>
          <p:blipFill>
            <a:blip r:embed="rId17">
              <a:extLst/>
            </a:blip>
            <a:stretch>
              <a:fillRect/>
            </a:stretch>
          </p:blipFill>
          <p:spPr>
            <a:xfrm>
              <a:off x="1320306" y="22752"/>
              <a:ext cx="471044" cy="679037"/>
            </a:xfrm>
            <a:prstGeom prst="rect">
              <a:avLst/>
            </a:prstGeom>
            <a:ln w="12700" cap="flat">
              <a:noFill/>
              <a:miter lim="400000"/>
            </a:ln>
            <a:effectLst/>
          </p:spPr>
        </p:pic>
        <p:pic>
          <p:nvPicPr>
            <p:cNvPr id="6788" name="Image" descr="Image"/>
            <p:cNvPicPr>
              <a:picLocks noChangeAspect="1"/>
            </p:cNvPicPr>
            <p:nvPr/>
          </p:nvPicPr>
          <p:blipFill>
            <a:blip r:embed="rId18">
              <a:extLst/>
            </a:blip>
            <a:stretch>
              <a:fillRect/>
            </a:stretch>
          </p:blipFill>
          <p:spPr>
            <a:xfrm>
              <a:off x="1948707" y="775221"/>
              <a:ext cx="440457" cy="679037"/>
            </a:xfrm>
            <a:prstGeom prst="rect">
              <a:avLst/>
            </a:prstGeom>
            <a:ln w="12700" cap="flat">
              <a:noFill/>
              <a:miter lim="400000"/>
            </a:ln>
            <a:effectLst/>
          </p:spPr>
        </p:pic>
        <p:pic>
          <p:nvPicPr>
            <p:cNvPr id="6789" name="Image" descr="Image"/>
            <p:cNvPicPr>
              <a:picLocks noChangeAspect="1"/>
            </p:cNvPicPr>
            <p:nvPr/>
          </p:nvPicPr>
          <p:blipFill>
            <a:blip r:embed="rId19">
              <a:extLst/>
            </a:blip>
            <a:stretch>
              <a:fillRect/>
            </a:stretch>
          </p:blipFill>
          <p:spPr>
            <a:xfrm>
              <a:off x="2603990" y="2366913"/>
              <a:ext cx="412164" cy="588237"/>
            </a:xfrm>
            <a:prstGeom prst="rect">
              <a:avLst/>
            </a:prstGeom>
            <a:ln w="12700" cap="flat">
              <a:noFill/>
              <a:miter lim="400000"/>
            </a:ln>
            <a:effectLst/>
          </p:spPr>
        </p:pic>
        <p:pic>
          <p:nvPicPr>
            <p:cNvPr id="6790" name="Image" descr="Image"/>
            <p:cNvPicPr>
              <a:picLocks noChangeAspect="1"/>
            </p:cNvPicPr>
            <p:nvPr/>
          </p:nvPicPr>
          <p:blipFill>
            <a:blip r:embed="rId20">
              <a:extLst/>
            </a:blip>
            <a:stretch>
              <a:fillRect/>
            </a:stretch>
          </p:blipFill>
          <p:spPr>
            <a:xfrm>
              <a:off x="2611343" y="3051228"/>
              <a:ext cx="471044" cy="647685"/>
            </a:xfrm>
            <a:prstGeom prst="rect">
              <a:avLst/>
            </a:prstGeom>
            <a:ln w="12700" cap="flat">
              <a:noFill/>
              <a:miter lim="400000"/>
            </a:ln>
            <a:effectLst/>
          </p:spPr>
        </p:pic>
        <p:pic>
          <p:nvPicPr>
            <p:cNvPr id="6791" name="Image" descr="Image"/>
            <p:cNvPicPr>
              <a:picLocks noChangeAspect="1"/>
            </p:cNvPicPr>
            <p:nvPr/>
          </p:nvPicPr>
          <p:blipFill>
            <a:blip r:embed="rId21">
              <a:extLst/>
            </a:blip>
            <a:stretch>
              <a:fillRect/>
            </a:stretch>
          </p:blipFill>
          <p:spPr>
            <a:xfrm>
              <a:off x="2544857" y="780519"/>
              <a:ext cx="499826" cy="668441"/>
            </a:xfrm>
            <a:prstGeom prst="rect">
              <a:avLst/>
            </a:prstGeom>
            <a:ln w="12700" cap="flat">
              <a:noFill/>
              <a:miter lim="400000"/>
            </a:ln>
            <a:effectLst/>
          </p:spPr>
        </p:pic>
        <p:pic>
          <p:nvPicPr>
            <p:cNvPr id="6792" name="Image" descr="Image"/>
            <p:cNvPicPr>
              <a:picLocks noChangeAspect="1"/>
            </p:cNvPicPr>
            <p:nvPr/>
          </p:nvPicPr>
          <p:blipFill>
            <a:blip r:embed="rId22">
              <a:extLst/>
            </a:blip>
            <a:stretch>
              <a:fillRect/>
            </a:stretch>
          </p:blipFill>
          <p:spPr>
            <a:xfrm>
              <a:off x="692847" y="1567729"/>
              <a:ext cx="475737" cy="668441"/>
            </a:xfrm>
            <a:prstGeom prst="rect">
              <a:avLst/>
            </a:prstGeom>
            <a:ln w="12700" cap="flat">
              <a:noFill/>
              <a:miter lim="400000"/>
            </a:ln>
            <a:effectLst/>
          </p:spPr>
        </p:pic>
        <p:pic>
          <p:nvPicPr>
            <p:cNvPr id="6793" name="Image" descr="Image"/>
            <p:cNvPicPr>
              <a:picLocks noChangeAspect="1"/>
            </p:cNvPicPr>
            <p:nvPr/>
          </p:nvPicPr>
          <p:blipFill>
            <a:blip r:embed="rId12">
              <a:extLst/>
            </a:blip>
            <a:stretch>
              <a:fillRect/>
            </a:stretch>
          </p:blipFill>
          <p:spPr>
            <a:xfrm>
              <a:off x="1302904" y="1567729"/>
              <a:ext cx="505847" cy="668441"/>
            </a:xfrm>
            <a:prstGeom prst="rect">
              <a:avLst/>
            </a:prstGeom>
            <a:ln w="12700" cap="flat">
              <a:noFill/>
              <a:miter lim="400000"/>
            </a:ln>
            <a:effectLst/>
          </p:spPr>
        </p:pic>
        <p:pic>
          <p:nvPicPr>
            <p:cNvPr id="6794" name="Image" descr="Image"/>
            <p:cNvPicPr>
              <a:picLocks noChangeAspect="1"/>
            </p:cNvPicPr>
            <p:nvPr/>
          </p:nvPicPr>
          <p:blipFill>
            <a:blip r:embed="rId23">
              <a:extLst/>
            </a:blip>
            <a:stretch>
              <a:fillRect/>
            </a:stretch>
          </p:blipFill>
          <p:spPr>
            <a:xfrm>
              <a:off x="1993979" y="2268463"/>
              <a:ext cx="373363" cy="668441"/>
            </a:xfrm>
            <a:prstGeom prst="rect">
              <a:avLst/>
            </a:prstGeom>
            <a:ln w="12700" cap="flat">
              <a:noFill/>
              <a:miter lim="400000"/>
            </a:ln>
            <a:effectLst/>
          </p:spPr>
        </p:pic>
        <p:pic>
          <p:nvPicPr>
            <p:cNvPr id="6795" name="Image" descr="Image"/>
            <p:cNvPicPr>
              <a:picLocks noChangeAspect="1"/>
            </p:cNvPicPr>
            <p:nvPr/>
          </p:nvPicPr>
          <p:blipFill>
            <a:blip r:embed="rId24">
              <a:extLst/>
            </a:blip>
            <a:stretch>
              <a:fillRect/>
            </a:stretch>
          </p:blipFill>
          <p:spPr>
            <a:xfrm>
              <a:off x="130966" y="1567729"/>
              <a:ext cx="427561" cy="668441"/>
            </a:xfrm>
            <a:prstGeom prst="rect">
              <a:avLst/>
            </a:prstGeom>
            <a:ln w="12700" cap="flat">
              <a:noFill/>
              <a:miter lim="400000"/>
            </a:ln>
            <a:effectLst/>
          </p:spPr>
        </p:pic>
        <p:pic>
          <p:nvPicPr>
            <p:cNvPr id="6796" name="Image" descr="Image"/>
            <p:cNvPicPr>
              <a:picLocks noChangeAspect="1"/>
            </p:cNvPicPr>
            <p:nvPr/>
          </p:nvPicPr>
          <p:blipFill>
            <a:blip r:embed="rId25">
              <a:extLst/>
            </a:blip>
            <a:stretch>
              <a:fillRect/>
            </a:stretch>
          </p:blipFill>
          <p:spPr>
            <a:xfrm>
              <a:off x="680288" y="2326811"/>
              <a:ext cx="500855" cy="668441"/>
            </a:xfrm>
            <a:prstGeom prst="rect">
              <a:avLst/>
            </a:prstGeom>
            <a:ln w="12700" cap="flat">
              <a:noFill/>
              <a:miter lim="400000"/>
            </a:ln>
            <a:effectLst/>
          </p:spPr>
        </p:pic>
        <p:pic>
          <p:nvPicPr>
            <p:cNvPr id="6797" name="Image" descr="Image"/>
            <p:cNvPicPr>
              <a:picLocks noChangeAspect="1"/>
            </p:cNvPicPr>
            <p:nvPr/>
          </p:nvPicPr>
          <p:blipFill>
            <a:blip r:embed="rId13">
              <a:extLst/>
            </a:blip>
            <a:stretch>
              <a:fillRect/>
            </a:stretch>
          </p:blipFill>
          <p:spPr>
            <a:xfrm>
              <a:off x="0" y="752469"/>
              <a:ext cx="584655" cy="724541"/>
            </a:xfrm>
            <a:prstGeom prst="rect">
              <a:avLst/>
            </a:prstGeom>
            <a:ln w="12700" cap="flat">
              <a:noFill/>
              <a:miter lim="400000"/>
            </a:ln>
            <a:effectLst/>
          </p:spPr>
        </p:pic>
        <p:pic>
          <p:nvPicPr>
            <p:cNvPr id="6798" name="Image" descr="Image"/>
            <p:cNvPicPr>
              <a:picLocks noChangeAspect="1"/>
            </p:cNvPicPr>
            <p:nvPr/>
          </p:nvPicPr>
          <p:blipFill>
            <a:blip r:embed="rId26">
              <a:extLst/>
            </a:blip>
            <a:stretch>
              <a:fillRect/>
            </a:stretch>
          </p:blipFill>
          <p:spPr>
            <a:xfrm>
              <a:off x="1904812" y="1513761"/>
              <a:ext cx="551697" cy="710911"/>
            </a:xfrm>
            <a:prstGeom prst="rect">
              <a:avLst/>
            </a:prstGeom>
            <a:ln w="12700" cap="flat">
              <a:noFill/>
              <a:miter lim="400000"/>
            </a:ln>
            <a:effectLst/>
          </p:spPr>
        </p:pic>
        <p:pic>
          <p:nvPicPr>
            <p:cNvPr id="6799" name="Image" descr="Image"/>
            <p:cNvPicPr>
              <a:picLocks noChangeAspect="1"/>
            </p:cNvPicPr>
            <p:nvPr/>
          </p:nvPicPr>
          <p:blipFill>
            <a:blip r:embed="rId27">
              <a:extLst/>
            </a:blip>
            <a:stretch>
              <a:fillRect/>
            </a:stretch>
          </p:blipFill>
          <p:spPr>
            <a:xfrm>
              <a:off x="3172172" y="2268463"/>
              <a:ext cx="587640" cy="668441"/>
            </a:xfrm>
            <a:prstGeom prst="rect">
              <a:avLst/>
            </a:prstGeom>
            <a:ln w="12700" cap="flat">
              <a:noFill/>
              <a:miter lim="400000"/>
            </a:ln>
            <a:effectLst/>
          </p:spPr>
        </p:pic>
        <p:pic>
          <p:nvPicPr>
            <p:cNvPr id="6800" name="Image" descr="Image"/>
            <p:cNvPicPr>
              <a:picLocks noChangeAspect="1"/>
            </p:cNvPicPr>
            <p:nvPr/>
          </p:nvPicPr>
          <p:blipFill>
            <a:blip r:embed="rId28">
              <a:extLst/>
            </a:blip>
            <a:stretch>
              <a:fillRect/>
            </a:stretch>
          </p:blipFill>
          <p:spPr>
            <a:xfrm>
              <a:off x="3210266" y="3117492"/>
              <a:ext cx="534391" cy="605351"/>
            </a:xfrm>
            <a:prstGeom prst="rect">
              <a:avLst/>
            </a:prstGeom>
            <a:ln w="12700" cap="flat">
              <a:noFill/>
              <a:miter lim="400000"/>
            </a:ln>
            <a:effectLst/>
          </p:spPr>
        </p:pic>
        <p:pic>
          <p:nvPicPr>
            <p:cNvPr id="6801" name="Image" descr="Image"/>
            <p:cNvPicPr>
              <a:picLocks noChangeAspect="1"/>
            </p:cNvPicPr>
            <p:nvPr/>
          </p:nvPicPr>
          <p:blipFill>
            <a:blip r:embed="rId24">
              <a:extLst/>
            </a:blip>
            <a:stretch>
              <a:fillRect/>
            </a:stretch>
          </p:blipFill>
          <p:spPr>
            <a:xfrm>
              <a:off x="1360665" y="3132914"/>
              <a:ext cx="390326" cy="610227"/>
            </a:xfrm>
            <a:prstGeom prst="rect">
              <a:avLst/>
            </a:prstGeom>
            <a:ln w="12700" cap="flat">
              <a:noFill/>
              <a:miter lim="400000"/>
            </a:ln>
            <a:effectLst/>
          </p:spPr>
        </p:pic>
        <p:pic>
          <p:nvPicPr>
            <p:cNvPr id="6802" name="Image" descr="Image"/>
            <p:cNvPicPr>
              <a:picLocks noChangeAspect="1"/>
            </p:cNvPicPr>
            <p:nvPr/>
          </p:nvPicPr>
          <p:blipFill>
            <a:blip r:embed="rId29">
              <a:extLst/>
            </a:blip>
            <a:stretch>
              <a:fillRect/>
            </a:stretch>
          </p:blipFill>
          <p:spPr>
            <a:xfrm>
              <a:off x="2087" y="28050"/>
              <a:ext cx="535211" cy="668441"/>
            </a:xfrm>
            <a:prstGeom prst="rect">
              <a:avLst/>
            </a:prstGeom>
            <a:ln w="12700" cap="flat">
              <a:noFill/>
              <a:miter lim="400000"/>
            </a:ln>
            <a:effectLst/>
          </p:spPr>
        </p:pic>
      </p:grpSp>
      <p:pic>
        <p:nvPicPr>
          <p:cNvPr id="6804" name="Image" descr="Image"/>
          <p:cNvPicPr>
            <a:picLocks noChangeAspect="1"/>
          </p:cNvPicPr>
          <p:nvPr/>
        </p:nvPicPr>
        <p:blipFill>
          <a:blip r:embed="rId30">
            <a:extLst/>
          </a:blip>
          <a:srcRect l="4202" t="0" r="8747" b="4500"/>
          <a:stretch>
            <a:fillRect/>
          </a:stretch>
        </p:blipFill>
        <p:spPr>
          <a:xfrm>
            <a:off x="4674790" y="557094"/>
            <a:ext cx="3655118" cy="2255584"/>
          </a:xfrm>
          <a:prstGeom prst="rect">
            <a:avLst/>
          </a:prstGeom>
          <a:ln w="12700">
            <a:miter lim="400000"/>
          </a:ln>
        </p:spPr>
      </p:pic>
      <p:sp>
        <p:nvSpPr>
          <p:cNvPr id="6805"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806"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852" name="Group"/>
          <p:cNvGrpSpPr/>
          <p:nvPr/>
        </p:nvGrpSpPr>
        <p:grpSpPr>
          <a:xfrm>
            <a:off x="143751" y="171451"/>
            <a:ext cx="1270001" cy="9410697"/>
            <a:chOff x="0" y="0"/>
            <a:chExt cx="1270000" cy="9410696"/>
          </a:xfrm>
        </p:grpSpPr>
        <p:grpSp>
          <p:nvGrpSpPr>
            <p:cNvPr id="6811" name="Group"/>
            <p:cNvGrpSpPr/>
            <p:nvPr/>
          </p:nvGrpSpPr>
          <p:grpSpPr>
            <a:xfrm flipH="1">
              <a:off x="0" y="0"/>
              <a:ext cx="1270000" cy="1270000"/>
              <a:chOff x="0" y="0"/>
              <a:chExt cx="1270000" cy="1270000"/>
            </a:xfrm>
          </p:grpSpPr>
          <p:sp>
            <p:nvSpPr>
              <p:cNvPr id="680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10" name="Group"/>
              <p:cNvGrpSpPr/>
              <p:nvPr/>
            </p:nvGrpSpPr>
            <p:grpSpPr>
              <a:xfrm>
                <a:off x="46001" y="46001"/>
                <a:ext cx="1177998" cy="1177998"/>
                <a:chOff x="0" y="0"/>
                <a:chExt cx="1177997" cy="1177997"/>
              </a:xfrm>
            </p:grpSpPr>
            <p:pic>
              <p:nvPicPr>
                <p:cNvPr id="6808"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6809"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6814" name="Group"/>
            <p:cNvGrpSpPr/>
            <p:nvPr/>
          </p:nvGrpSpPr>
          <p:grpSpPr>
            <a:xfrm flipH="1">
              <a:off x="0" y="6776780"/>
              <a:ext cx="1270000" cy="1270001"/>
              <a:chOff x="0" y="0"/>
              <a:chExt cx="1270000" cy="1270000"/>
            </a:xfrm>
          </p:grpSpPr>
          <p:sp>
            <p:nvSpPr>
              <p:cNvPr id="681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813"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6817" name="Group"/>
            <p:cNvGrpSpPr/>
            <p:nvPr/>
          </p:nvGrpSpPr>
          <p:grpSpPr>
            <a:xfrm flipH="1">
              <a:off x="0" y="8140696"/>
              <a:ext cx="1270000" cy="1270001"/>
              <a:chOff x="0" y="0"/>
              <a:chExt cx="1270000" cy="1270000"/>
            </a:xfrm>
          </p:grpSpPr>
          <p:sp>
            <p:nvSpPr>
              <p:cNvPr id="681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816"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6827" name="Group"/>
            <p:cNvGrpSpPr/>
            <p:nvPr/>
          </p:nvGrpSpPr>
          <p:grpSpPr>
            <a:xfrm flipH="1">
              <a:off x="0" y="1356782"/>
              <a:ext cx="1270000" cy="1270001"/>
              <a:chOff x="0" y="0"/>
              <a:chExt cx="1270000" cy="1270000"/>
            </a:xfrm>
          </p:grpSpPr>
          <p:sp>
            <p:nvSpPr>
              <p:cNvPr id="681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26" name="Group"/>
              <p:cNvGrpSpPr/>
              <p:nvPr/>
            </p:nvGrpSpPr>
            <p:grpSpPr>
              <a:xfrm flipH="1">
                <a:off x="47625" y="56900"/>
                <a:ext cx="1174751" cy="1156200"/>
                <a:chOff x="0" y="0"/>
                <a:chExt cx="1174749" cy="1156199"/>
              </a:xfrm>
            </p:grpSpPr>
            <p:pic>
              <p:nvPicPr>
                <p:cNvPr id="6819"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6820"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6821"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6822"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6823"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6824"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6825"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6835" name="Group"/>
            <p:cNvGrpSpPr/>
            <p:nvPr/>
          </p:nvGrpSpPr>
          <p:grpSpPr>
            <a:xfrm flipH="1">
              <a:off x="0" y="4057648"/>
              <a:ext cx="1270000" cy="1270001"/>
              <a:chOff x="0" y="0"/>
              <a:chExt cx="1270000" cy="1270000"/>
            </a:xfrm>
          </p:grpSpPr>
          <p:sp>
            <p:nvSpPr>
              <p:cNvPr id="682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34" name="Group"/>
              <p:cNvGrpSpPr/>
              <p:nvPr/>
            </p:nvGrpSpPr>
            <p:grpSpPr>
              <a:xfrm>
                <a:off x="47624" y="74251"/>
                <a:ext cx="1174751" cy="1129000"/>
                <a:chOff x="0" y="0"/>
                <a:chExt cx="1174749" cy="1128998"/>
              </a:xfrm>
            </p:grpSpPr>
            <p:pic>
              <p:nvPicPr>
                <p:cNvPr id="6829"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6830"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6831"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6832"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6833"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6842" name="Group"/>
            <p:cNvGrpSpPr/>
            <p:nvPr/>
          </p:nvGrpSpPr>
          <p:grpSpPr>
            <a:xfrm flipH="1">
              <a:off x="0" y="5414431"/>
              <a:ext cx="1270000" cy="1270001"/>
              <a:chOff x="0" y="0"/>
              <a:chExt cx="1270000" cy="1270000"/>
            </a:xfrm>
          </p:grpSpPr>
          <p:sp>
            <p:nvSpPr>
              <p:cNvPr id="683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41" name="Group"/>
              <p:cNvGrpSpPr/>
              <p:nvPr/>
            </p:nvGrpSpPr>
            <p:grpSpPr>
              <a:xfrm>
                <a:off x="47625" y="45767"/>
                <a:ext cx="1174751" cy="1178466"/>
                <a:chOff x="0" y="0"/>
                <a:chExt cx="1174750" cy="1178465"/>
              </a:xfrm>
            </p:grpSpPr>
            <p:pic>
              <p:nvPicPr>
                <p:cNvPr id="6837"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6838"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6839"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6840"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6851" name="Group"/>
            <p:cNvGrpSpPr/>
            <p:nvPr/>
          </p:nvGrpSpPr>
          <p:grpSpPr>
            <a:xfrm flipH="1">
              <a:off x="0" y="2713565"/>
              <a:ext cx="1270000" cy="1270001"/>
              <a:chOff x="0" y="0"/>
              <a:chExt cx="1270000" cy="1270000"/>
            </a:xfrm>
          </p:grpSpPr>
          <p:sp>
            <p:nvSpPr>
              <p:cNvPr id="68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50" name="Group"/>
              <p:cNvGrpSpPr/>
              <p:nvPr/>
            </p:nvGrpSpPr>
            <p:grpSpPr>
              <a:xfrm>
                <a:off x="63500" y="30985"/>
                <a:ext cx="1111251" cy="1217225"/>
                <a:chOff x="0" y="0"/>
                <a:chExt cx="1111250" cy="1217223"/>
              </a:xfrm>
            </p:grpSpPr>
            <p:pic>
              <p:nvPicPr>
                <p:cNvPr id="6844"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6845"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6846"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6847"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6848"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6849"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898" name="Group"/>
          <p:cNvGrpSpPr/>
          <p:nvPr/>
        </p:nvGrpSpPr>
        <p:grpSpPr>
          <a:xfrm>
            <a:off x="11578348" y="171451"/>
            <a:ext cx="1270001" cy="9410698"/>
            <a:chOff x="0" y="0"/>
            <a:chExt cx="1270000" cy="9410696"/>
          </a:xfrm>
        </p:grpSpPr>
        <p:grpSp>
          <p:nvGrpSpPr>
            <p:cNvPr id="6857" name="Group"/>
            <p:cNvGrpSpPr/>
            <p:nvPr/>
          </p:nvGrpSpPr>
          <p:grpSpPr>
            <a:xfrm flipH="1">
              <a:off x="0" y="0"/>
              <a:ext cx="1270000" cy="1270000"/>
              <a:chOff x="0" y="0"/>
              <a:chExt cx="1270000" cy="1270000"/>
            </a:xfrm>
          </p:grpSpPr>
          <p:sp>
            <p:nvSpPr>
              <p:cNvPr id="685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56" name="Group"/>
              <p:cNvGrpSpPr/>
              <p:nvPr/>
            </p:nvGrpSpPr>
            <p:grpSpPr>
              <a:xfrm>
                <a:off x="46001" y="46001"/>
                <a:ext cx="1177998" cy="1177998"/>
                <a:chOff x="0" y="0"/>
                <a:chExt cx="1177997" cy="1177997"/>
              </a:xfrm>
            </p:grpSpPr>
            <p:pic>
              <p:nvPicPr>
                <p:cNvPr id="6854" name="Image" descr="Image"/>
                <p:cNvPicPr>
                  <a:picLocks noChangeAspect="1"/>
                </p:cNvPicPr>
                <p:nvPr/>
              </p:nvPicPr>
              <p:blipFill>
                <a:blip r:embed="rId31">
                  <a:extLst/>
                </a:blip>
                <a:stretch>
                  <a:fillRect/>
                </a:stretch>
              </p:blipFill>
              <p:spPr>
                <a:xfrm>
                  <a:off x="147732" y="197294"/>
                  <a:ext cx="882533" cy="783409"/>
                </a:xfrm>
                <a:prstGeom prst="rect">
                  <a:avLst/>
                </a:prstGeom>
                <a:ln w="12700" cap="flat">
                  <a:noFill/>
                  <a:miter lim="400000"/>
                </a:ln>
                <a:effectLst/>
              </p:spPr>
            </p:pic>
            <p:pic>
              <p:nvPicPr>
                <p:cNvPr id="6855" name="Image" descr="Image"/>
                <p:cNvPicPr>
                  <a:picLocks noChangeAspect="1"/>
                </p:cNvPicPr>
                <p:nvPr/>
              </p:nvPicPr>
              <p:blipFill>
                <a:blip r:embed="rId31">
                  <a:extLst/>
                </a:blip>
                <a:stretch>
                  <a:fillRect/>
                </a:stretch>
              </p:blipFill>
              <p:spPr>
                <a:xfrm rot="18900000">
                  <a:off x="147732" y="197294"/>
                  <a:ext cx="882533" cy="783409"/>
                </a:xfrm>
                <a:prstGeom prst="rect">
                  <a:avLst/>
                </a:prstGeom>
                <a:ln w="12700" cap="flat">
                  <a:noFill/>
                  <a:miter lim="400000"/>
                </a:ln>
                <a:effectLst/>
              </p:spPr>
            </p:pic>
          </p:grpSp>
        </p:grpSp>
        <p:grpSp>
          <p:nvGrpSpPr>
            <p:cNvPr id="6860" name="Group"/>
            <p:cNvGrpSpPr/>
            <p:nvPr/>
          </p:nvGrpSpPr>
          <p:grpSpPr>
            <a:xfrm flipH="1">
              <a:off x="0" y="6776780"/>
              <a:ext cx="1270000" cy="1270001"/>
              <a:chOff x="0" y="0"/>
              <a:chExt cx="1270000" cy="1270000"/>
            </a:xfrm>
          </p:grpSpPr>
          <p:sp>
            <p:nvSpPr>
              <p:cNvPr id="685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859" name="Image" descr="Image"/>
              <p:cNvPicPr>
                <a:picLocks noChangeAspect="1"/>
              </p:cNvPicPr>
              <p:nvPr/>
            </p:nvPicPr>
            <p:blipFill>
              <a:blip r:embed="rId32">
                <a:extLst/>
              </a:blip>
              <a:stretch>
                <a:fillRect/>
              </a:stretch>
            </p:blipFill>
            <p:spPr>
              <a:xfrm flipH="1" rot="60000">
                <a:off x="79491" y="109035"/>
                <a:ext cx="1158876" cy="983269"/>
              </a:xfrm>
              <a:prstGeom prst="rect">
                <a:avLst/>
              </a:prstGeom>
              <a:ln w="12700" cap="flat">
                <a:noFill/>
                <a:miter lim="400000"/>
              </a:ln>
              <a:effectLst/>
            </p:spPr>
          </p:pic>
        </p:grpSp>
        <p:grpSp>
          <p:nvGrpSpPr>
            <p:cNvPr id="6863" name="Group"/>
            <p:cNvGrpSpPr/>
            <p:nvPr/>
          </p:nvGrpSpPr>
          <p:grpSpPr>
            <a:xfrm flipH="1">
              <a:off x="0" y="8140696"/>
              <a:ext cx="1270000" cy="1270001"/>
              <a:chOff x="0" y="0"/>
              <a:chExt cx="1270000" cy="1270000"/>
            </a:xfrm>
          </p:grpSpPr>
          <p:sp>
            <p:nvSpPr>
              <p:cNvPr id="686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862" name="Image" descr="Image"/>
              <p:cNvPicPr>
                <a:picLocks noChangeAspect="1"/>
              </p:cNvPicPr>
              <p:nvPr/>
            </p:nvPicPr>
            <p:blipFill>
              <a:blip r:embed="rId33">
                <a:extLst/>
              </a:blip>
              <a:stretch>
                <a:fillRect/>
              </a:stretch>
            </p:blipFill>
            <p:spPr>
              <a:xfrm rot="18420000">
                <a:off x="47625" y="574164"/>
                <a:ext cx="1174751" cy="121672"/>
              </a:xfrm>
              <a:prstGeom prst="rect">
                <a:avLst/>
              </a:prstGeom>
              <a:ln w="12700" cap="flat">
                <a:noFill/>
                <a:miter lim="400000"/>
              </a:ln>
              <a:effectLst/>
            </p:spPr>
          </p:pic>
        </p:grpSp>
        <p:grpSp>
          <p:nvGrpSpPr>
            <p:cNvPr id="6873" name="Group"/>
            <p:cNvGrpSpPr/>
            <p:nvPr/>
          </p:nvGrpSpPr>
          <p:grpSpPr>
            <a:xfrm flipH="1">
              <a:off x="0" y="1356782"/>
              <a:ext cx="1270000" cy="1270001"/>
              <a:chOff x="0" y="0"/>
              <a:chExt cx="1270000" cy="1270000"/>
            </a:xfrm>
          </p:grpSpPr>
          <p:sp>
            <p:nvSpPr>
              <p:cNvPr id="68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72" name="Group"/>
              <p:cNvGrpSpPr/>
              <p:nvPr/>
            </p:nvGrpSpPr>
            <p:grpSpPr>
              <a:xfrm flipH="1">
                <a:off x="47625" y="56900"/>
                <a:ext cx="1174751" cy="1156200"/>
                <a:chOff x="0" y="0"/>
                <a:chExt cx="1174749" cy="1156199"/>
              </a:xfrm>
            </p:grpSpPr>
            <p:pic>
              <p:nvPicPr>
                <p:cNvPr id="6865" name="Image" descr="Image"/>
                <p:cNvPicPr>
                  <a:picLocks noChangeAspect="1"/>
                </p:cNvPicPr>
                <p:nvPr/>
              </p:nvPicPr>
              <p:blipFill>
                <a:blip r:embed="rId34">
                  <a:extLst/>
                </a:blip>
                <a:stretch>
                  <a:fillRect/>
                </a:stretch>
              </p:blipFill>
              <p:spPr>
                <a:xfrm>
                  <a:off x="519760" y="519772"/>
                  <a:ext cx="117634" cy="636428"/>
                </a:xfrm>
                <a:prstGeom prst="rect">
                  <a:avLst/>
                </a:prstGeom>
                <a:ln w="12700" cap="flat">
                  <a:noFill/>
                  <a:miter lim="400000"/>
                </a:ln>
                <a:effectLst/>
              </p:spPr>
            </p:pic>
            <p:pic>
              <p:nvPicPr>
                <p:cNvPr id="6866" name="Image" descr="Image"/>
                <p:cNvPicPr>
                  <a:picLocks noChangeAspect="1"/>
                </p:cNvPicPr>
                <p:nvPr/>
              </p:nvPicPr>
              <p:blipFill>
                <a:blip r:embed="rId34">
                  <a:extLst/>
                </a:blip>
                <a:stretch>
                  <a:fillRect/>
                </a:stretch>
              </p:blipFill>
              <p:spPr>
                <a:xfrm rot="18540000">
                  <a:off x="735584" y="420915"/>
                  <a:ext cx="117635" cy="636428"/>
                </a:xfrm>
                <a:prstGeom prst="rect">
                  <a:avLst/>
                </a:prstGeom>
                <a:ln w="12700" cap="flat">
                  <a:noFill/>
                  <a:miter lim="400000"/>
                </a:ln>
                <a:effectLst/>
              </p:spPr>
            </p:pic>
            <p:pic>
              <p:nvPicPr>
                <p:cNvPr id="6867" name="Image" descr="Image"/>
                <p:cNvPicPr>
                  <a:picLocks noChangeAspect="1"/>
                </p:cNvPicPr>
                <p:nvPr/>
              </p:nvPicPr>
              <p:blipFill>
                <a:blip r:embed="rId34">
                  <a:extLst/>
                </a:blip>
                <a:stretch>
                  <a:fillRect/>
                </a:stretch>
              </p:blipFill>
              <p:spPr>
                <a:xfrm rot="12420000">
                  <a:off x="651826" y="8476"/>
                  <a:ext cx="117634" cy="636429"/>
                </a:xfrm>
                <a:prstGeom prst="rect">
                  <a:avLst/>
                </a:prstGeom>
                <a:ln w="12700" cap="flat">
                  <a:noFill/>
                  <a:miter lim="400000"/>
                </a:ln>
                <a:effectLst/>
              </p:spPr>
            </p:pic>
            <p:pic>
              <p:nvPicPr>
                <p:cNvPr id="6868" name="Image" descr="Image"/>
                <p:cNvPicPr>
                  <a:picLocks noChangeAspect="1"/>
                </p:cNvPicPr>
                <p:nvPr/>
              </p:nvPicPr>
              <p:blipFill>
                <a:blip r:embed="rId34">
                  <a:extLst/>
                </a:blip>
                <a:stretch>
                  <a:fillRect/>
                </a:stretch>
              </p:blipFill>
              <p:spPr>
                <a:xfrm rot="9360000">
                  <a:off x="415904" y="-3589"/>
                  <a:ext cx="117634" cy="636429"/>
                </a:xfrm>
                <a:prstGeom prst="rect">
                  <a:avLst/>
                </a:prstGeom>
                <a:ln w="12700" cap="flat">
                  <a:noFill/>
                  <a:miter lim="400000"/>
                </a:ln>
                <a:effectLst/>
              </p:spPr>
            </p:pic>
            <p:pic>
              <p:nvPicPr>
                <p:cNvPr id="6869" name="Image" descr="Image"/>
                <p:cNvPicPr>
                  <a:picLocks noChangeAspect="1"/>
                </p:cNvPicPr>
                <p:nvPr/>
              </p:nvPicPr>
              <p:blipFill>
                <a:blip r:embed="rId34">
                  <a:extLst/>
                </a:blip>
                <a:stretch>
                  <a:fillRect/>
                </a:stretch>
              </p:blipFill>
              <p:spPr>
                <a:xfrm rot="6300000">
                  <a:off x="263776" y="171663"/>
                  <a:ext cx="117635" cy="636428"/>
                </a:xfrm>
                <a:prstGeom prst="rect">
                  <a:avLst/>
                </a:prstGeom>
                <a:ln w="12700" cap="flat">
                  <a:noFill/>
                  <a:miter lim="400000"/>
                </a:ln>
                <a:effectLst/>
              </p:spPr>
            </p:pic>
            <p:pic>
              <p:nvPicPr>
                <p:cNvPr id="6870" name="Image" descr="Image"/>
                <p:cNvPicPr>
                  <a:picLocks noChangeAspect="1"/>
                </p:cNvPicPr>
                <p:nvPr/>
              </p:nvPicPr>
              <p:blipFill>
                <a:blip r:embed="rId34">
                  <a:extLst/>
                </a:blip>
                <a:stretch>
                  <a:fillRect/>
                </a:stretch>
              </p:blipFill>
              <p:spPr>
                <a:xfrm rot="3240000">
                  <a:off x="302724" y="402817"/>
                  <a:ext cx="117635" cy="636429"/>
                </a:xfrm>
                <a:prstGeom prst="rect">
                  <a:avLst/>
                </a:prstGeom>
                <a:ln w="12700" cap="flat">
                  <a:noFill/>
                  <a:miter lim="400000"/>
                </a:ln>
                <a:effectLst/>
              </p:spPr>
            </p:pic>
            <p:pic>
              <p:nvPicPr>
                <p:cNvPr id="6871" name="Image" descr="Image"/>
                <p:cNvPicPr>
                  <a:picLocks noChangeAspect="1"/>
                </p:cNvPicPr>
                <p:nvPr/>
              </p:nvPicPr>
              <p:blipFill>
                <a:blip r:embed="rId34">
                  <a:extLst/>
                </a:blip>
                <a:stretch>
                  <a:fillRect/>
                </a:stretch>
              </p:blipFill>
              <p:spPr>
                <a:xfrm rot="15480000">
                  <a:off x="792444" y="192486"/>
                  <a:ext cx="117635" cy="636429"/>
                </a:xfrm>
                <a:prstGeom prst="rect">
                  <a:avLst/>
                </a:prstGeom>
                <a:ln w="12700" cap="flat">
                  <a:noFill/>
                  <a:miter lim="400000"/>
                </a:ln>
                <a:effectLst/>
              </p:spPr>
            </p:pic>
          </p:grpSp>
        </p:grpSp>
        <p:grpSp>
          <p:nvGrpSpPr>
            <p:cNvPr id="6881" name="Group"/>
            <p:cNvGrpSpPr/>
            <p:nvPr/>
          </p:nvGrpSpPr>
          <p:grpSpPr>
            <a:xfrm flipH="1">
              <a:off x="0" y="4057648"/>
              <a:ext cx="1270000" cy="1270001"/>
              <a:chOff x="0" y="0"/>
              <a:chExt cx="1270000" cy="1270000"/>
            </a:xfrm>
          </p:grpSpPr>
          <p:sp>
            <p:nvSpPr>
              <p:cNvPr id="687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80" name="Group"/>
              <p:cNvGrpSpPr/>
              <p:nvPr/>
            </p:nvGrpSpPr>
            <p:grpSpPr>
              <a:xfrm>
                <a:off x="47624" y="74251"/>
                <a:ext cx="1174751" cy="1129000"/>
                <a:chOff x="0" y="0"/>
                <a:chExt cx="1174749" cy="1128998"/>
              </a:xfrm>
            </p:grpSpPr>
            <p:pic>
              <p:nvPicPr>
                <p:cNvPr id="6875" name="Image" descr="Image"/>
                <p:cNvPicPr>
                  <a:picLocks noChangeAspect="1"/>
                </p:cNvPicPr>
                <p:nvPr/>
              </p:nvPicPr>
              <p:blipFill>
                <a:blip r:embed="rId34">
                  <a:extLst/>
                </a:blip>
                <a:stretch>
                  <a:fillRect/>
                </a:stretch>
              </p:blipFill>
              <p:spPr>
                <a:xfrm>
                  <a:off x="525463" y="485841"/>
                  <a:ext cx="118878" cy="643158"/>
                </a:xfrm>
                <a:prstGeom prst="rect">
                  <a:avLst/>
                </a:prstGeom>
                <a:ln w="12700" cap="flat">
                  <a:noFill/>
                  <a:miter lim="400000"/>
                </a:ln>
                <a:effectLst/>
              </p:spPr>
            </p:pic>
            <p:pic>
              <p:nvPicPr>
                <p:cNvPr id="6876" name="Image" descr="Image"/>
                <p:cNvPicPr>
                  <a:picLocks noChangeAspect="1"/>
                </p:cNvPicPr>
                <p:nvPr/>
              </p:nvPicPr>
              <p:blipFill>
                <a:blip r:embed="rId34">
                  <a:extLst/>
                </a:blip>
                <a:stretch>
                  <a:fillRect/>
                </a:stretch>
              </p:blipFill>
              <p:spPr>
                <a:xfrm rot="17280000">
                  <a:off x="791104" y="297543"/>
                  <a:ext cx="118878" cy="643158"/>
                </a:xfrm>
                <a:prstGeom prst="rect">
                  <a:avLst/>
                </a:prstGeom>
                <a:ln w="12700" cap="flat">
                  <a:noFill/>
                  <a:miter lim="400000"/>
                </a:ln>
                <a:effectLst/>
              </p:spPr>
            </p:pic>
            <p:pic>
              <p:nvPicPr>
                <p:cNvPr id="6877" name="Image" descr="Image"/>
                <p:cNvPicPr>
                  <a:picLocks noChangeAspect="1"/>
                </p:cNvPicPr>
                <p:nvPr/>
              </p:nvPicPr>
              <p:blipFill>
                <a:blip r:embed="rId34">
                  <a:extLst/>
                </a:blip>
                <a:stretch>
                  <a:fillRect/>
                </a:stretch>
              </p:blipFill>
              <p:spPr>
                <a:xfrm rot="4320000">
                  <a:off x="264768" y="288398"/>
                  <a:ext cx="118878" cy="643158"/>
                </a:xfrm>
                <a:prstGeom prst="rect">
                  <a:avLst/>
                </a:prstGeom>
                <a:ln w="12700" cap="flat">
                  <a:noFill/>
                  <a:miter lim="400000"/>
                </a:ln>
                <a:effectLst/>
              </p:spPr>
            </p:pic>
            <p:pic>
              <p:nvPicPr>
                <p:cNvPr id="6878" name="Image" descr="Image"/>
                <p:cNvPicPr>
                  <a:picLocks noChangeAspect="1"/>
                </p:cNvPicPr>
                <p:nvPr/>
              </p:nvPicPr>
              <p:blipFill>
                <a:blip r:embed="rId34">
                  <a:extLst/>
                </a:blip>
                <a:stretch>
                  <a:fillRect/>
                </a:stretch>
              </p:blipFill>
              <p:spPr>
                <a:xfrm rot="8640000">
                  <a:off x="368678" y="-26479"/>
                  <a:ext cx="118878" cy="643157"/>
                </a:xfrm>
                <a:prstGeom prst="rect">
                  <a:avLst/>
                </a:prstGeom>
                <a:ln w="12700" cap="flat">
                  <a:noFill/>
                  <a:miter lim="400000"/>
                </a:ln>
                <a:effectLst/>
              </p:spPr>
            </p:pic>
            <p:pic>
              <p:nvPicPr>
                <p:cNvPr id="6879" name="Image" descr="Image"/>
                <p:cNvPicPr>
                  <a:picLocks noChangeAspect="1"/>
                </p:cNvPicPr>
                <p:nvPr/>
              </p:nvPicPr>
              <p:blipFill>
                <a:blip r:embed="rId34">
                  <a:extLst/>
                </a:blip>
                <a:stretch>
                  <a:fillRect/>
                </a:stretch>
              </p:blipFill>
              <p:spPr>
                <a:xfrm rot="12960000">
                  <a:off x="694554" y="-14445"/>
                  <a:ext cx="118878" cy="643157"/>
                </a:xfrm>
                <a:prstGeom prst="rect">
                  <a:avLst/>
                </a:prstGeom>
                <a:ln w="12700" cap="flat">
                  <a:noFill/>
                  <a:miter lim="400000"/>
                </a:ln>
                <a:effectLst/>
              </p:spPr>
            </p:pic>
          </p:grpSp>
        </p:grpSp>
        <p:grpSp>
          <p:nvGrpSpPr>
            <p:cNvPr id="6888" name="Group"/>
            <p:cNvGrpSpPr/>
            <p:nvPr/>
          </p:nvGrpSpPr>
          <p:grpSpPr>
            <a:xfrm flipH="1">
              <a:off x="0" y="5414431"/>
              <a:ext cx="1270000" cy="1270001"/>
              <a:chOff x="0" y="0"/>
              <a:chExt cx="1270000" cy="1270000"/>
            </a:xfrm>
          </p:grpSpPr>
          <p:sp>
            <p:nvSpPr>
              <p:cNvPr id="688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87" name="Group"/>
              <p:cNvGrpSpPr/>
              <p:nvPr/>
            </p:nvGrpSpPr>
            <p:grpSpPr>
              <a:xfrm>
                <a:off x="47625" y="45767"/>
                <a:ext cx="1174751" cy="1178466"/>
                <a:chOff x="0" y="0"/>
                <a:chExt cx="1174750" cy="1178465"/>
              </a:xfrm>
            </p:grpSpPr>
            <p:pic>
              <p:nvPicPr>
                <p:cNvPr id="6883" name="Image" descr="Image"/>
                <p:cNvPicPr>
                  <a:picLocks noChangeAspect="1"/>
                </p:cNvPicPr>
                <p:nvPr/>
              </p:nvPicPr>
              <p:blipFill>
                <a:blip r:embed="rId34">
                  <a:extLst/>
                </a:blip>
                <a:stretch>
                  <a:fillRect/>
                </a:stretch>
              </p:blipFill>
              <p:spPr>
                <a:xfrm>
                  <a:off x="520052" y="549911"/>
                  <a:ext cx="116180" cy="628555"/>
                </a:xfrm>
                <a:prstGeom prst="rect">
                  <a:avLst/>
                </a:prstGeom>
                <a:ln w="12700" cap="flat">
                  <a:noFill/>
                  <a:miter lim="400000"/>
                </a:ln>
                <a:effectLst/>
              </p:spPr>
            </p:pic>
            <p:pic>
              <p:nvPicPr>
                <p:cNvPr id="6884" name="Image" descr="Image"/>
                <p:cNvPicPr>
                  <a:picLocks noChangeAspect="1"/>
                </p:cNvPicPr>
                <p:nvPr/>
              </p:nvPicPr>
              <p:blipFill>
                <a:blip r:embed="rId34">
                  <a:extLst/>
                </a:blip>
                <a:stretch>
                  <a:fillRect/>
                </a:stretch>
              </p:blipFill>
              <p:spPr>
                <a:xfrm rot="16200000">
                  <a:off x="802383" y="278082"/>
                  <a:ext cx="116180" cy="628555"/>
                </a:xfrm>
                <a:prstGeom prst="rect">
                  <a:avLst/>
                </a:prstGeom>
                <a:ln w="12700" cap="flat">
                  <a:noFill/>
                  <a:miter lim="400000"/>
                </a:ln>
                <a:effectLst/>
              </p:spPr>
            </p:pic>
            <p:pic>
              <p:nvPicPr>
                <p:cNvPr id="6885" name="Image" descr="Image"/>
                <p:cNvPicPr>
                  <a:picLocks noChangeAspect="1"/>
                </p:cNvPicPr>
                <p:nvPr/>
              </p:nvPicPr>
              <p:blipFill>
                <a:blip r:embed="rId34">
                  <a:extLst/>
                </a:blip>
                <a:stretch>
                  <a:fillRect/>
                </a:stretch>
              </p:blipFill>
              <p:spPr>
                <a:xfrm rot="5400000">
                  <a:off x="256187" y="272124"/>
                  <a:ext cx="116180" cy="628555"/>
                </a:xfrm>
                <a:prstGeom prst="rect">
                  <a:avLst/>
                </a:prstGeom>
                <a:ln w="12700" cap="flat">
                  <a:noFill/>
                  <a:miter lim="400000"/>
                </a:ln>
                <a:effectLst/>
              </p:spPr>
            </p:pic>
            <p:pic>
              <p:nvPicPr>
                <p:cNvPr id="6886" name="Image" descr="Image"/>
                <p:cNvPicPr>
                  <a:picLocks noChangeAspect="1"/>
                </p:cNvPicPr>
                <p:nvPr/>
              </p:nvPicPr>
              <p:blipFill>
                <a:blip r:embed="rId34">
                  <a:extLst/>
                </a:blip>
                <a:stretch>
                  <a:fillRect/>
                </a:stretch>
              </p:blipFill>
              <p:spPr>
                <a:xfrm rot="10800000">
                  <a:off x="532170" y="0"/>
                  <a:ext cx="116180" cy="628554"/>
                </a:xfrm>
                <a:prstGeom prst="rect">
                  <a:avLst/>
                </a:prstGeom>
                <a:ln w="12700" cap="flat">
                  <a:noFill/>
                  <a:miter lim="400000"/>
                </a:ln>
                <a:effectLst/>
              </p:spPr>
            </p:pic>
          </p:grpSp>
        </p:grpSp>
        <p:grpSp>
          <p:nvGrpSpPr>
            <p:cNvPr id="6897" name="Group"/>
            <p:cNvGrpSpPr/>
            <p:nvPr/>
          </p:nvGrpSpPr>
          <p:grpSpPr>
            <a:xfrm flipH="1">
              <a:off x="0" y="2713565"/>
              <a:ext cx="1270000" cy="1270001"/>
              <a:chOff x="0" y="0"/>
              <a:chExt cx="1270000" cy="1270000"/>
            </a:xfrm>
          </p:grpSpPr>
          <p:sp>
            <p:nvSpPr>
              <p:cNvPr id="68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896" name="Group"/>
              <p:cNvGrpSpPr/>
              <p:nvPr/>
            </p:nvGrpSpPr>
            <p:grpSpPr>
              <a:xfrm>
                <a:off x="63500" y="30985"/>
                <a:ext cx="1111251" cy="1217225"/>
                <a:chOff x="0" y="0"/>
                <a:chExt cx="1111250" cy="1217223"/>
              </a:xfrm>
            </p:grpSpPr>
            <p:pic>
              <p:nvPicPr>
                <p:cNvPr id="6890" name="Image" descr="Image"/>
                <p:cNvPicPr>
                  <a:picLocks noChangeAspect="1"/>
                </p:cNvPicPr>
                <p:nvPr/>
              </p:nvPicPr>
              <p:blipFill>
                <a:blip r:embed="rId34">
                  <a:extLst/>
                </a:blip>
                <a:stretch>
                  <a:fillRect/>
                </a:stretch>
              </p:blipFill>
              <p:spPr>
                <a:xfrm>
                  <a:off x="492201" y="564891"/>
                  <a:ext cx="120574" cy="652333"/>
                </a:xfrm>
                <a:prstGeom prst="rect">
                  <a:avLst/>
                </a:prstGeom>
                <a:ln w="12700" cap="flat">
                  <a:noFill/>
                  <a:miter lim="400000"/>
                </a:ln>
                <a:effectLst/>
              </p:spPr>
            </p:pic>
            <p:pic>
              <p:nvPicPr>
                <p:cNvPr id="6891" name="Image" descr="Image"/>
                <p:cNvPicPr>
                  <a:picLocks noChangeAspect="1"/>
                </p:cNvPicPr>
                <p:nvPr/>
              </p:nvPicPr>
              <p:blipFill>
                <a:blip r:embed="rId34">
                  <a:extLst/>
                </a:blip>
                <a:stretch>
                  <a:fillRect/>
                </a:stretch>
              </p:blipFill>
              <p:spPr>
                <a:xfrm rot="18000000">
                  <a:off x="735260" y="426833"/>
                  <a:ext cx="120574" cy="652333"/>
                </a:xfrm>
                <a:prstGeom prst="rect">
                  <a:avLst/>
                </a:prstGeom>
                <a:ln w="12700" cap="flat">
                  <a:noFill/>
                  <a:miter lim="400000"/>
                </a:ln>
                <a:effectLst/>
              </p:spPr>
            </p:pic>
            <p:pic>
              <p:nvPicPr>
                <p:cNvPr id="6892" name="Image" descr="Image"/>
                <p:cNvPicPr>
                  <a:picLocks noChangeAspect="1"/>
                </p:cNvPicPr>
                <p:nvPr/>
              </p:nvPicPr>
              <p:blipFill>
                <a:blip r:embed="rId34">
                  <a:extLst/>
                </a:blip>
                <a:stretch>
                  <a:fillRect/>
                </a:stretch>
              </p:blipFill>
              <p:spPr>
                <a:xfrm rot="10800000">
                  <a:off x="495292" y="0"/>
                  <a:ext cx="120575" cy="652332"/>
                </a:xfrm>
                <a:prstGeom prst="rect">
                  <a:avLst/>
                </a:prstGeom>
                <a:ln w="12700" cap="flat">
                  <a:noFill/>
                  <a:miter lim="400000"/>
                </a:ln>
                <a:effectLst/>
              </p:spPr>
            </p:pic>
            <p:pic>
              <p:nvPicPr>
                <p:cNvPr id="6893" name="Image" descr="Image"/>
                <p:cNvPicPr>
                  <a:picLocks noChangeAspect="1"/>
                </p:cNvPicPr>
                <p:nvPr/>
              </p:nvPicPr>
              <p:blipFill>
                <a:blip r:embed="rId34">
                  <a:extLst/>
                </a:blip>
                <a:stretch>
                  <a:fillRect/>
                </a:stretch>
              </p:blipFill>
              <p:spPr>
                <a:xfrm rot="7200000">
                  <a:off x="252324" y="145000"/>
                  <a:ext cx="120574" cy="652333"/>
                </a:xfrm>
                <a:prstGeom prst="rect">
                  <a:avLst/>
                </a:prstGeom>
                <a:ln w="12700" cap="flat">
                  <a:noFill/>
                  <a:miter lim="400000"/>
                </a:ln>
                <a:effectLst/>
              </p:spPr>
            </p:pic>
            <p:pic>
              <p:nvPicPr>
                <p:cNvPr id="6894" name="Image" descr="Image"/>
                <p:cNvPicPr>
                  <a:picLocks noChangeAspect="1"/>
                </p:cNvPicPr>
                <p:nvPr/>
              </p:nvPicPr>
              <p:blipFill>
                <a:blip r:embed="rId34">
                  <a:extLst/>
                </a:blip>
                <a:stretch>
                  <a:fillRect/>
                </a:stretch>
              </p:blipFill>
              <p:spPr>
                <a:xfrm rot="3600000">
                  <a:off x="252324" y="423742"/>
                  <a:ext cx="120574" cy="652333"/>
                </a:xfrm>
                <a:prstGeom prst="rect">
                  <a:avLst/>
                </a:prstGeom>
                <a:ln w="12700" cap="flat">
                  <a:noFill/>
                  <a:miter lim="400000"/>
                </a:ln>
                <a:effectLst/>
              </p:spPr>
            </p:pic>
            <p:pic>
              <p:nvPicPr>
                <p:cNvPr id="6895" name="Image" descr="Image"/>
                <p:cNvPicPr>
                  <a:picLocks noChangeAspect="1"/>
                </p:cNvPicPr>
                <p:nvPr/>
              </p:nvPicPr>
              <p:blipFill>
                <a:blip r:embed="rId34">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0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690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690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6950" name="Group"/>
          <p:cNvGrpSpPr/>
          <p:nvPr/>
        </p:nvGrpSpPr>
        <p:grpSpPr>
          <a:xfrm>
            <a:off x="143751" y="171451"/>
            <a:ext cx="1270001" cy="9410697"/>
            <a:chOff x="0" y="0"/>
            <a:chExt cx="1270000" cy="9410696"/>
          </a:xfrm>
        </p:grpSpPr>
        <p:grpSp>
          <p:nvGrpSpPr>
            <p:cNvPr id="6909" name="Group"/>
            <p:cNvGrpSpPr/>
            <p:nvPr/>
          </p:nvGrpSpPr>
          <p:grpSpPr>
            <a:xfrm flipH="1">
              <a:off x="0" y="0"/>
              <a:ext cx="1270000" cy="1270000"/>
              <a:chOff x="0" y="0"/>
              <a:chExt cx="1270000" cy="1270000"/>
            </a:xfrm>
          </p:grpSpPr>
          <p:sp>
            <p:nvSpPr>
              <p:cNvPr id="69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08" name="Group"/>
              <p:cNvGrpSpPr/>
              <p:nvPr/>
            </p:nvGrpSpPr>
            <p:grpSpPr>
              <a:xfrm>
                <a:off x="46001" y="46001"/>
                <a:ext cx="1177998" cy="1177998"/>
                <a:chOff x="0" y="0"/>
                <a:chExt cx="1177997" cy="1177997"/>
              </a:xfrm>
            </p:grpSpPr>
            <p:pic>
              <p:nvPicPr>
                <p:cNvPr id="690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90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912" name="Group"/>
            <p:cNvGrpSpPr/>
            <p:nvPr/>
          </p:nvGrpSpPr>
          <p:grpSpPr>
            <a:xfrm flipH="1">
              <a:off x="0" y="6776780"/>
              <a:ext cx="1270000" cy="1270001"/>
              <a:chOff x="0" y="0"/>
              <a:chExt cx="1270000" cy="1270000"/>
            </a:xfrm>
          </p:grpSpPr>
          <p:sp>
            <p:nvSpPr>
              <p:cNvPr id="69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91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915" name="Group"/>
            <p:cNvGrpSpPr/>
            <p:nvPr/>
          </p:nvGrpSpPr>
          <p:grpSpPr>
            <a:xfrm flipH="1">
              <a:off x="0" y="8140696"/>
              <a:ext cx="1270000" cy="1270001"/>
              <a:chOff x="0" y="0"/>
              <a:chExt cx="1270000" cy="1270000"/>
            </a:xfrm>
          </p:grpSpPr>
          <p:sp>
            <p:nvSpPr>
              <p:cNvPr id="69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91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925" name="Group"/>
            <p:cNvGrpSpPr/>
            <p:nvPr/>
          </p:nvGrpSpPr>
          <p:grpSpPr>
            <a:xfrm flipH="1">
              <a:off x="0" y="1356782"/>
              <a:ext cx="1270000" cy="1270001"/>
              <a:chOff x="0" y="0"/>
              <a:chExt cx="1270000" cy="1270000"/>
            </a:xfrm>
          </p:grpSpPr>
          <p:sp>
            <p:nvSpPr>
              <p:cNvPr id="69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24" name="Group"/>
              <p:cNvGrpSpPr/>
              <p:nvPr/>
            </p:nvGrpSpPr>
            <p:grpSpPr>
              <a:xfrm flipH="1">
                <a:off x="47625" y="56900"/>
                <a:ext cx="1174751" cy="1156200"/>
                <a:chOff x="0" y="0"/>
                <a:chExt cx="1174749" cy="1156199"/>
              </a:xfrm>
            </p:grpSpPr>
            <p:pic>
              <p:nvPicPr>
                <p:cNvPr id="691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91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91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92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92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92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92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933" name="Group"/>
            <p:cNvGrpSpPr/>
            <p:nvPr/>
          </p:nvGrpSpPr>
          <p:grpSpPr>
            <a:xfrm flipH="1">
              <a:off x="0" y="4057648"/>
              <a:ext cx="1270000" cy="1270001"/>
              <a:chOff x="0" y="0"/>
              <a:chExt cx="1270000" cy="1270000"/>
            </a:xfrm>
          </p:grpSpPr>
          <p:sp>
            <p:nvSpPr>
              <p:cNvPr id="69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32" name="Group"/>
              <p:cNvGrpSpPr/>
              <p:nvPr/>
            </p:nvGrpSpPr>
            <p:grpSpPr>
              <a:xfrm>
                <a:off x="47624" y="74251"/>
                <a:ext cx="1174751" cy="1129000"/>
                <a:chOff x="0" y="0"/>
                <a:chExt cx="1174749" cy="1128998"/>
              </a:xfrm>
            </p:grpSpPr>
            <p:pic>
              <p:nvPicPr>
                <p:cNvPr id="692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92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92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93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93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940" name="Group"/>
            <p:cNvGrpSpPr/>
            <p:nvPr/>
          </p:nvGrpSpPr>
          <p:grpSpPr>
            <a:xfrm flipH="1">
              <a:off x="0" y="5414431"/>
              <a:ext cx="1270000" cy="1270001"/>
              <a:chOff x="0" y="0"/>
              <a:chExt cx="1270000" cy="1270000"/>
            </a:xfrm>
          </p:grpSpPr>
          <p:sp>
            <p:nvSpPr>
              <p:cNvPr id="69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39" name="Group"/>
              <p:cNvGrpSpPr/>
              <p:nvPr/>
            </p:nvGrpSpPr>
            <p:grpSpPr>
              <a:xfrm>
                <a:off x="47625" y="45767"/>
                <a:ext cx="1174751" cy="1178466"/>
                <a:chOff x="0" y="0"/>
                <a:chExt cx="1174750" cy="1178465"/>
              </a:xfrm>
            </p:grpSpPr>
            <p:pic>
              <p:nvPicPr>
                <p:cNvPr id="693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93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93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93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949" name="Group"/>
            <p:cNvGrpSpPr/>
            <p:nvPr/>
          </p:nvGrpSpPr>
          <p:grpSpPr>
            <a:xfrm flipH="1">
              <a:off x="0" y="2713565"/>
              <a:ext cx="1270000" cy="1270001"/>
              <a:chOff x="0" y="0"/>
              <a:chExt cx="1270000" cy="1270000"/>
            </a:xfrm>
          </p:grpSpPr>
          <p:sp>
            <p:nvSpPr>
              <p:cNvPr id="69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48" name="Group"/>
              <p:cNvGrpSpPr/>
              <p:nvPr/>
            </p:nvGrpSpPr>
            <p:grpSpPr>
              <a:xfrm>
                <a:off x="63500" y="30985"/>
                <a:ext cx="1111251" cy="1217225"/>
                <a:chOff x="0" y="0"/>
                <a:chExt cx="1111250" cy="1217223"/>
              </a:xfrm>
            </p:grpSpPr>
            <p:pic>
              <p:nvPicPr>
                <p:cNvPr id="694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94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94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94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94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94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6996" name="Group"/>
          <p:cNvGrpSpPr/>
          <p:nvPr/>
        </p:nvGrpSpPr>
        <p:grpSpPr>
          <a:xfrm>
            <a:off x="11578348" y="171451"/>
            <a:ext cx="1270001" cy="9410698"/>
            <a:chOff x="0" y="0"/>
            <a:chExt cx="1270000" cy="9410696"/>
          </a:xfrm>
        </p:grpSpPr>
        <p:grpSp>
          <p:nvGrpSpPr>
            <p:cNvPr id="6955" name="Group"/>
            <p:cNvGrpSpPr/>
            <p:nvPr/>
          </p:nvGrpSpPr>
          <p:grpSpPr>
            <a:xfrm flipH="1">
              <a:off x="0" y="0"/>
              <a:ext cx="1270000" cy="1270000"/>
              <a:chOff x="0" y="0"/>
              <a:chExt cx="1270000" cy="1270000"/>
            </a:xfrm>
          </p:grpSpPr>
          <p:sp>
            <p:nvSpPr>
              <p:cNvPr id="69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54" name="Group"/>
              <p:cNvGrpSpPr/>
              <p:nvPr/>
            </p:nvGrpSpPr>
            <p:grpSpPr>
              <a:xfrm>
                <a:off x="46001" y="46001"/>
                <a:ext cx="1177998" cy="1177998"/>
                <a:chOff x="0" y="0"/>
                <a:chExt cx="1177997" cy="1177997"/>
              </a:xfrm>
            </p:grpSpPr>
            <p:pic>
              <p:nvPicPr>
                <p:cNvPr id="695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695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6958" name="Group"/>
            <p:cNvGrpSpPr/>
            <p:nvPr/>
          </p:nvGrpSpPr>
          <p:grpSpPr>
            <a:xfrm flipH="1">
              <a:off x="0" y="6776780"/>
              <a:ext cx="1270000" cy="1270001"/>
              <a:chOff x="0" y="0"/>
              <a:chExt cx="1270000" cy="1270000"/>
            </a:xfrm>
          </p:grpSpPr>
          <p:sp>
            <p:nvSpPr>
              <p:cNvPr id="69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95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6961" name="Group"/>
            <p:cNvGrpSpPr/>
            <p:nvPr/>
          </p:nvGrpSpPr>
          <p:grpSpPr>
            <a:xfrm flipH="1">
              <a:off x="0" y="8140696"/>
              <a:ext cx="1270000" cy="1270001"/>
              <a:chOff x="0" y="0"/>
              <a:chExt cx="1270000" cy="1270000"/>
            </a:xfrm>
          </p:grpSpPr>
          <p:sp>
            <p:nvSpPr>
              <p:cNvPr id="69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696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6971" name="Group"/>
            <p:cNvGrpSpPr/>
            <p:nvPr/>
          </p:nvGrpSpPr>
          <p:grpSpPr>
            <a:xfrm flipH="1">
              <a:off x="0" y="1356782"/>
              <a:ext cx="1270000" cy="1270001"/>
              <a:chOff x="0" y="0"/>
              <a:chExt cx="1270000" cy="1270000"/>
            </a:xfrm>
          </p:grpSpPr>
          <p:sp>
            <p:nvSpPr>
              <p:cNvPr id="69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70" name="Group"/>
              <p:cNvGrpSpPr/>
              <p:nvPr/>
            </p:nvGrpSpPr>
            <p:grpSpPr>
              <a:xfrm flipH="1">
                <a:off x="47625" y="56900"/>
                <a:ext cx="1174751" cy="1156200"/>
                <a:chOff x="0" y="0"/>
                <a:chExt cx="1174749" cy="1156199"/>
              </a:xfrm>
            </p:grpSpPr>
            <p:pic>
              <p:nvPicPr>
                <p:cNvPr id="696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696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696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696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696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696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696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6979" name="Group"/>
            <p:cNvGrpSpPr/>
            <p:nvPr/>
          </p:nvGrpSpPr>
          <p:grpSpPr>
            <a:xfrm flipH="1">
              <a:off x="0" y="4057648"/>
              <a:ext cx="1270000" cy="1270001"/>
              <a:chOff x="0" y="0"/>
              <a:chExt cx="1270000" cy="1270000"/>
            </a:xfrm>
          </p:grpSpPr>
          <p:sp>
            <p:nvSpPr>
              <p:cNvPr id="69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78" name="Group"/>
              <p:cNvGrpSpPr/>
              <p:nvPr/>
            </p:nvGrpSpPr>
            <p:grpSpPr>
              <a:xfrm>
                <a:off x="47624" y="74251"/>
                <a:ext cx="1174751" cy="1129000"/>
                <a:chOff x="0" y="0"/>
                <a:chExt cx="1174749" cy="1128998"/>
              </a:xfrm>
            </p:grpSpPr>
            <p:pic>
              <p:nvPicPr>
                <p:cNvPr id="697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697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697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697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697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6986" name="Group"/>
            <p:cNvGrpSpPr/>
            <p:nvPr/>
          </p:nvGrpSpPr>
          <p:grpSpPr>
            <a:xfrm flipH="1">
              <a:off x="0" y="5414431"/>
              <a:ext cx="1270000" cy="1270001"/>
              <a:chOff x="0" y="0"/>
              <a:chExt cx="1270000" cy="1270000"/>
            </a:xfrm>
          </p:grpSpPr>
          <p:sp>
            <p:nvSpPr>
              <p:cNvPr id="69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85" name="Group"/>
              <p:cNvGrpSpPr/>
              <p:nvPr/>
            </p:nvGrpSpPr>
            <p:grpSpPr>
              <a:xfrm>
                <a:off x="47625" y="45767"/>
                <a:ext cx="1174751" cy="1178466"/>
                <a:chOff x="0" y="0"/>
                <a:chExt cx="1174750" cy="1178465"/>
              </a:xfrm>
            </p:grpSpPr>
            <p:pic>
              <p:nvPicPr>
                <p:cNvPr id="698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698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698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698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6995" name="Group"/>
            <p:cNvGrpSpPr/>
            <p:nvPr/>
          </p:nvGrpSpPr>
          <p:grpSpPr>
            <a:xfrm flipH="1">
              <a:off x="0" y="2713565"/>
              <a:ext cx="1270000" cy="1270001"/>
              <a:chOff x="0" y="0"/>
              <a:chExt cx="1270000" cy="1270000"/>
            </a:xfrm>
          </p:grpSpPr>
          <p:sp>
            <p:nvSpPr>
              <p:cNvPr id="698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6994" name="Group"/>
              <p:cNvGrpSpPr/>
              <p:nvPr/>
            </p:nvGrpSpPr>
            <p:grpSpPr>
              <a:xfrm>
                <a:off x="63500" y="30985"/>
                <a:ext cx="1111251" cy="1217225"/>
                <a:chOff x="0" y="0"/>
                <a:chExt cx="1111250" cy="1217223"/>
              </a:xfrm>
            </p:grpSpPr>
            <p:pic>
              <p:nvPicPr>
                <p:cNvPr id="698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698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699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699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699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699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007" name="Group"/>
          <p:cNvGrpSpPr/>
          <p:nvPr/>
        </p:nvGrpSpPr>
        <p:grpSpPr>
          <a:xfrm>
            <a:off x="4624581" y="5189735"/>
            <a:ext cx="3742570" cy="3721479"/>
            <a:chOff x="0" y="0"/>
            <a:chExt cx="3742568" cy="3721477"/>
          </a:xfrm>
        </p:grpSpPr>
        <p:pic>
          <p:nvPicPr>
            <p:cNvPr id="6997" name="Image" descr="Image"/>
            <p:cNvPicPr>
              <a:picLocks noChangeAspect="1"/>
            </p:cNvPicPr>
            <p:nvPr/>
          </p:nvPicPr>
          <p:blipFill>
            <a:blip r:embed="rId8">
              <a:extLst/>
            </a:blip>
            <a:stretch>
              <a:fillRect/>
            </a:stretch>
          </p:blipFill>
          <p:spPr>
            <a:xfrm>
              <a:off x="3208179" y="772786"/>
              <a:ext cx="448407" cy="640582"/>
            </a:xfrm>
            <a:prstGeom prst="rect">
              <a:avLst/>
            </a:prstGeom>
            <a:ln w="12700" cap="flat">
              <a:noFill/>
              <a:miter lim="400000"/>
            </a:ln>
            <a:effectLst/>
          </p:spPr>
        </p:pic>
        <p:pic>
          <p:nvPicPr>
            <p:cNvPr id="6998" name="Image" descr="Image"/>
            <p:cNvPicPr>
              <a:picLocks noChangeAspect="1"/>
            </p:cNvPicPr>
            <p:nvPr/>
          </p:nvPicPr>
          <p:blipFill>
            <a:blip r:embed="rId9">
              <a:extLst/>
            </a:blip>
            <a:stretch>
              <a:fillRect/>
            </a:stretch>
          </p:blipFill>
          <p:spPr>
            <a:xfrm>
              <a:off x="2534925" y="0"/>
              <a:ext cx="515515" cy="681215"/>
            </a:xfrm>
            <a:prstGeom prst="rect">
              <a:avLst/>
            </a:prstGeom>
            <a:ln w="12700" cap="flat">
              <a:noFill/>
              <a:miter lim="400000"/>
            </a:ln>
            <a:effectLst/>
          </p:spPr>
        </p:pic>
        <p:pic>
          <p:nvPicPr>
            <p:cNvPr id="6999" name="Image" descr="Image"/>
            <p:cNvPicPr>
              <a:picLocks noChangeAspect="1"/>
            </p:cNvPicPr>
            <p:nvPr/>
          </p:nvPicPr>
          <p:blipFill>
            <a:blip r:embed="rId10">
              <a:extLst/>
            </a:blip>
            <a:stretch>
              <a:fillRect/>
            </a:stretch>
          </p:blipFill>
          <p:spPr>
            <a:xfrm>
              <a:off x="1318219" y="1089"/>
              <a:ext cx="471044" cy="679037"/>
            </a:xfrm>
            <a:prstGeom prst="rect">
              <a:avLst/>
            </a:prstGeom>
            <a:ln w="12700" cap="flat">
              <a:noFill/>
              <a:miter lim="400000"/>
            </a:ln>
            <a:effectLst/>
          </p:spPr>
        </p:pic>
        <p:pic>
          <p:nvPicPr>
            <p:cNvPr id="7000" name="Image" descr="Image"/>
            <p:cNvPicPr>
              <a:picLocks noChangeAspect="1"/>
            </p:cNvPicPr>
            <p:nvPr/>
          </p:nvPicPr>
          <p:blipFill>
            <a:blip r:embed="rId11">
              <a:extLst/>
            </a:blip>
            <a:stretch>
              <a:fillRect/>
            </a:stretch>
          </p:blipFill>
          <p:spPr>
            <a:xfrm>
              <a:off x="2601903" y="2345250"/>
              <a:ext cx="412163" cy="588237"/>
            </a:xfrm>
            <a:prstGeom prst="rect">
              <a:avLst/>
            </a:prstGeom>
            <a:ln w="12700" cap="flat">
              <a:noFill/>
              <a:miter lim="400000"/>
            </a:ln>
            <a:effectLst/>
          </p:spPr>
        </p:pic>
        <p:pic>
          <p:nvPicPr>
            <p:cNvPr id="7001" name="Image" descr="Image"/>
            <p:cNvPicPr>
              <a:picLocks noChangeAspect="1"/>
            </p:cNvPicPr>
            <p:nvPr/>
          </p:nvPicPr>
          <p:blipFill>
            <a:blip r:embed="rId12">
              <a:extLst/>
            </a:blip>
            <a:stretch>
              <a:fillRect/>
            </a:stretch>
          </p:blipFill>
          <p:spPr>
            <a:xfrm>
              <a:off x="2542770" y="758856"/>
              <a:ext cx="499825" cy="668441"/>
            </a:xfrm>
            <a:prstGeom prst="rect">
              <a:avLst/>
            </a:prstGeom>
            <a:ln w="12700" cap="flat">
              <a:noFill/>
              <a:miter lim="400000"/>
            </a:ln>
            <a:effectLst/>
          </p:spPr>
        </p:pic>
        <p:pic>
          <p:nvPicPr>
            <p:cNvPr id="7002" name="Image" descr="Image"/>
            <p:cNvPicPr>
              <a:picLocks noChangeAspect="1"/>
            </p:cNvPicPr>
            <p:nvPr/>
          </p:nvPicPr>
          <p:blipFill>
            <a:blip r:embed="rId13">
              <a:extLst/>
            </a:blip>
            <a:stretch>
              <a:fillRect/>
            </a:stretch>
          </p:blipFill>
          <p:spPr>
            <a:xfrm>
              <a:off x="1991892" y="2246800"/>
              <a:ext cx="373364" cy="668441"/>
            </a:xfrm>
            <a:prstGeom prst="rect">
              <a:avLst/>
            </a:prstGeom>
            <a:ln w="12700" cap="flat">
              <a:noFill/>
              <a:miter lim="400000"/>
            </a:ln>
            <a:effectLst/>
          </p:spPr>
        </p:pic>
        <p:pic>
          <p:nvPicPr>
            <p:cNvPr id="7003" name="Image" descr="Image"/>
            <p:cNvPicPr>
              <a:picLocks noChangeAspect="1"/>
            </p:cNvPicPr>
            <p:nvPr/>
          </p:nvPicPr>
          <p:blipFill>
            <a:blip r:embed="rId14">
              <a:extLst/>
            </a:blip>
            <a:stretch>
              <a:fillRect/>
            </a:stretch>
          </p:blipFill>
          <p:spPr>
            <a:xfrm>
              <a:off x="128878" y="1546066"/>
              <a:ext cx="427562" cy="668441"/>
            </a:xfrm>
            <a:prstGeom prst="rect">
              <a:avLst/>
            </a:prstGeom>
            <a:ln w="12700" cap="flat">
              <a:noFill/>
              <a:miter lim="400000"/>
            </a:ln>
            <a:effectLst/>
          </p:spPr>
        </p:pic>
        <p:pic>
          <p:nvPicPr>
            <p:cNvPr id="7004" name="Image" descr="Image"/>
            <p:cNvPicPr>
              <a:picLocks noChangeAspect="1"/>
            </p:cNvPicPr>
            <p:nvPr/>
          </p:nvPicPr>
          <p:blipFill>
            <a:blip r:embed="rId15">
              <a:extLst/>
            </a:blip>
            <a:stretch>
              <a:fillRect/>
            </a:stretch>
          </p:blipFill>
          <p:spPr>
            <a:xfrm>
              <a:off x="3208179" y="3095828"/>
              <a:ext cx="534390" cy="605352"/>
            </a:xfrm>
            <a:prstGeom prst="rect">
              <a:avLst/>
            </a:prstGeom>
            <a:ln w="12700" cap="flat">
              <a:noFill/>
              <a:miter lim="400000"/>
            </a:ln>
            <a:effectLst/>
          </p:spPr>
        </p:pic>
        <p:pic>
          <p:nvPicPr>
            <p:cNvPr id="7005" name="Image" descr="Image"/>
            <p:cNvPicPr>
              <a:picLocks noChangeAspect="1"/>
            </p:cNvPicPr>
            <p:nvPr/>
          </p:nvPicPr>
          <p:blipFill>
            <a:blip r:embed="rId14">
              <a:extLst/>
            </a:blip>
            <a:stretch>
              <a:fillRect/>
            </a:stretch>
          </p:blipFill>
          <p:spPr>
            <a:xfrm>
              <a:off x="1358577" y="3111251"/>
              <a:ext cx="390327" cy="610227"/>
            </a:xfrm>
            <a:prstGeom prst="rect">
              <a:avLst/>
            </a:prstGeom>
            <a:ln w="12700" cap="flat">
              <a:noFill/>
              <a:miter lim="400000"/>
            </a:ln>
            <a:effectLst/>
          </p:spPr>
        </p:pic>
        <p:pic>
          <p:nvPicPr>
            <p:cNvPr id="7006" name="Image" descr="Image"/>
            <p:cNvPicPr>
              <a:picLocks noChangeAspect="1"/>
            </p:cNvPicPr>
            <p:nvPr/>
          </p:nvPicPr>
          <p:blipFill>
            <a:blip r:embed="rId16">
              <a:extLst/>
            </a:blip>
            <a:stretch>
              <a:fillRect/>
            </a:stretch>
          </p:blipFill>
          <p:spPr>
            <a:xfrm>
              <a:off x="0" y="6387"/>
              <a:ext cx="535211" cy="668440"/>
            </a:xfrm>
            <a:prstGeom prst="rect">
              <a:avLst/>
            </a:prstGeom>
            <a:ln w="12700" cap="flat">
              <a:noFill/>
              <a:miter lim="400000"/>
            </a:ln>
            <a:effectLst/>
          </p:spPr>
        </p:pic>
      </p:grpSp>
      <p:grpSp>
        <p:nvGrpSpPr>
          <p:cNvPr id="7028" name="Group"/>
          <p:cNvGrpSpPr/>
          <p:nvPr/>
        </p:nvGrpSpPr>
        <p:grpSpPr>
          <a:xfrm>
            <a:off x="2124125" y="3617924"/>
            <a:ext cx="1619137" cy="2517752"/>
            <a:chOff x="0" y="0"/>
            <a:chExt cx="1619135" cy="2517750"/>
          </a:xfrm>
        </p:grpSpPr>
        <p:pic>
          <p:nvPicPr>
            <p:cNvPr id="7008" name="Image" descr="Image"/>
            <p:cNvPicPr>
              <a:picLocks noChangeAspect="1"/>
            </p:cNvPicPr>
            <p:nvPr/>
          </p:nvPicPr>
          <p:blipFill>
            <a:blip r:embed="rId17">
              <a:extLst/>
            </a:blip>
            <a:stretch>
              <a:fillRect/>
            </a:stretch>
          </p:blipFill>
          <p:spPr>
            <a:xfrm>
              <a:off x="1194054" y="2015062"/>
              <a:ext cx="360916" cy="498553"/>
            </a:xfrm>
            <a:prstGeom prst="rect">
              <a:avLst/>
            </a:prstGeom>
            <a:ln w="12700" cap="flat">
              <a:noFill/>
              <a:miter lim="400000"/>
            </a:ln>
            <a:effectLst/>
          </p:spPr>
        </p:pic>
        <p:pic>
          <p:nvPicPr>
            <p:cNvPr id="7009" name="Image" descr="Image"/>
            <p:cNvPicPr>
              <a:picLocks noChangeAspect="1"/>
            </p:cNvPicPr>
            <p:nvPr/>
          </p:nvPicPr>
          <p:blipFill>
            <a:blip r:embed="rId18">
              <a:extLst/>
            </a:blip>
            <a:stretch>
              <a:fillRect/>
            </a:stretch>
          </p:blipFill>
          <p:spPr>
            <a:xfrm>
              <a:off x="772107" y="525777"/>
              <a:ext cx="426603" cy="548490"/>
            </a:xfrm>
            <a:prstGeom prst="rect">
              <a:avLst/>
            </a:prstGeom>
            <a:ln w="12700" cap="flat">
              <a:noFill/>
              <a:miter lim="400000"/>
            </a:ln>
            <a:effectLst/>
          </p:spPr>
        </p:pic>
        <p:pic>
          <p:nvPicPr>
            <p:cNvPr id="7010" name="Image" descr="Image"/>
            <p:cNvPicPr>
              <a:picLocks noChangeAspect="1"/>
            </p:cNvPicPr>
            <p:nvPr/>
          </p:nvPicPr>
          <p:blipFill>
            <a:blip r:embed="rId19">
              <a:extLst/>
            </a:blip>
            <a:stretch>
              <a:fillRect/>
            </a:stretch>
          </p:blipFill>
          <p:spPr>
            <a:xfrm>
              <a:off x="1179453" y="1540675"/>
              <a:ext cx="390119" cy="463619"/>
            </a:xfrm>
            <a:prstGeom prst="rect">
              <a:avLst/>
            </a:prstGeom>
            <a:ln w="12700" cap="flat">
              <a:noFill/>
              <a:miter lim="400000"/>
            </a:ln>
            <a:effectLst/>
          </p:spPr>
        </p:pic>
        <p:pic>
          <p:nvPicPr>
            <p:cNvPr id="7011" name="Image" descr="Image"/>
            <p:cNvPicPr>
              <a:picLocks noChangeAspect="1"/>
            </p:cNvPicPr>
            <p:nvPr/>
          </p:nvPicPr>
          <p:blipFill>
            <a:blip r:embed="rId20">
              <a:extLst/>
            </a:blip>
            <a:stretch>
              <a:fillRect/>
            </a:stretch>
          </p:blipFill>
          <p:spPr>
            <a:xfrm>
              <a:off x="732249" y="1041872"/>
              <a:ext cx="433297" cy="498553"/>
            </a:xfrm>
            <a:prstGeom prst="rect">
              <a:avLst/>
            </a:prstGeom>
            <a:ln w="12700" cap="flat">
              <a:noFill/>
              <a:miter lim="400000"/>
            </a:ln>
            <a:effectLst/>
          </p:spPr>
        </p:pic>
        <p:pic>
          <p:nvPicPr>
            <p:cNvPr id="7012" name="Image" descr="Image"/>
            <p:cNvPicPr>
              <a:picLocks noChangeAspect="1"/>
            </p:cNvPicPr>
            <p:nvPr/>
          </p:nvPicPr>
          <p:blipFill>
            <a:blip r:embed="rId21">
              <a:extLst/>
            </a:blip>
            <a:stretch>
              <a:fillRect/>
            </a:stretch>
          </p:blipFill>
          <p:spPr>
            <a:xfrm>
              <a:off x="1139202" y="1041872"/>
              <a:ext cx="434109" cy="488035"/>
            </a:xfrm>
            <a:prstGeom prst="rect">
              <a:avLst/>
            </a:prstGeom>
            <a:ln w="12700" cap="flat">
              <a:noFill/>
              <a:miter lim="400000"/>
            </a:ln>
            <a:effectLst/>
          </p:spPr>
        </p:pic>
        <p:pic>
          <p:nvPicPr>
            <p:cNvPr id="7013" name="Image" descr="Image"/>
            <p:cNvPicPr>
              <a:picLocks noChangeAspect="1"/>
            </p:cNvPicPr>
            <p:nvPr/>
          </p:nvPicPr>
          <p:blipFill>
            <a:blip r:embed="rId22">
              <a:extLst/>
            </a:blip>
            <a:stretch>
              <a:fillRect/>
            </a:stretch>
          </p:blipFill>
          <p:spPr>
            <a:xfrm>
              <a:off x="816709" y="2026814"/>
              <a:ext cx="333819" cy="475049"/>
            </a:xfrm>
            <a:prstGeom prst="rect">
              <a:avLst/>
            </a:prstGeom>
            <a:ln w="12700" cap="flat">
              <a:noFill/>
              <a:miter lim="400000"/>
            </a:ln>
            <a:effectLst/>
          </p:spPr>
        </p:pic>
        <p:pic>
          <p:nvPicPr>
            <p:cNvPr id="7014" name="Image" descr="Image"/>
            <p:cNvPicPr>
              <a:picLocks noChangeAspect="1"/>
            </p:cNvPicPr>
            <p:nvPr/>
          </p:nvPicPr>
          <p:blipFill>
            <a:blip r:embed="rId23">
              <a:extLst/>
            </a:blip>
            <a:stretch>
              <a:fillRect/>
            </a:stretch>
          </p:blipFill>
          <p:spPr>
            <a:xfrm>
              <a:off x="43191" y="536966"/>
              <a:ext cx="333819" cy="489600"/>
            </a:xfrm>
            <a:prstGeom prst="rect">
              <a:avLst/>
            </a:prstGeom>
            <a:ln w="12700" cap="flat">
              <a:noFill/>
              <a:miter lim="400000"/>
            </a:ln>
            <a:effectLst/>
          </p:spPr>
        </p:pic>
        <p:pic>
          <p:nvPicPr>
            <p:cNvPr id="7015" name="Image" descr="Image"/>
            <p:cNvPicPr>
              <a:picLocks noChangeAspect="1"/>
            </p:cNvPicPr>
            <p:nvPr/>
          </p:nvPicPr>
          <p:blipFill>
            <a:blip r:embed="rId24">
              <a:extLst/>
            </a:blip>
            <a:stretch>
              <a:fillRect/>
            </a:stretch>
          </p:blipFill>
          <p:spPr>
            <a:xfrm>
              <a:off x="416228" y="1535290"/>
              <a:ext cx="344043" cy="489601"/>
            </a:xfrm>
            <a:prstGeom prst="rect">
              <a:avLst/>
            </a:prstGeom>
            <a:ln w="12700" cap="flat">
              <a:noFill/>
              <a:miter lim="400000"/>
            </a:ln>
            <a:effectLst/>
          </p:spPr>
        </p:pic>
        <p:pic>
          <p:nvPicPr>
            <p:cNvPr id="7016" name="Image" descr="Image"/>
            <p:cNvPicPr>
              <a:picLocks noChangeAspect="1"/>
            </p:cNvPicPr>
            <p:nvPr/>
          </p:nvPicPr>
          <p:blipFill>
            <a:blip r:embed="rId25">
              <a:extLst/>
            </a:blip>
            <a:stretch>
              <a:fillRect/>
            </a:stretch>
          </p:blipFill>
          <p:spPr>
            <a:xfrm>
              <a:off x="0" y="1013767"/>
              <a:ext cx="420201" cy="520740"/>
            </a:xfrm>
            <a:prstGeom prst="rect">
              <a:avLst/>
            </a:prstGeom>
            <a:ln w="12700" cap="flat">
              <a:noFill/>
              <a:miter lim="400000"/>
            </a:ln>
            <a:effectLst/>
          </p:spPr>
        </p:pic>
        <p:pic>
          <p:nvPicPr>
            <p:cNvPr id="7017" name="Image" descr="Image"/>
            <p:cNvPicPr>
              <a:picLocks noChangeAspect="1"/>
            </p:cNvPicPr>
            <p:nvPr/>
          </p:nvPicPr>
          <p:blipFill>
            <a:blip r:embed="rId26">
              <a:extLst/>
            </a:blip>
            <a:stretch>
              <a:fillRect/>
            </a:stretch>
          </p:blipFill>
          <p:spPr>
            <a:xfrm>
              <a:off x="1129888" y="51832"/>
              <a:ext cx="489248" cy="503809"/>
            </a:xfrm>
            <a:prstGeom prst="rect">
              <a:avLst/>
            </a:prstGeom>
            <a:ln w="12700" cap="flat">
              <a:noFill/>
              <a:miter lim="400000"/>
            </a:ln>
            <a:effectLst/>
          </p:spPr>
        </p:pic>
        <p:pic>
          <p:nvPicPr>
            <p:cNvPr id="7018" name="Image" descr="Image"/>
            <p:cNvPicPr>
              <a:picLocks noChangeAspect="1"/>
            </p:cNvPicPr>
            <p:nvPr/>
          </p:nvPicPr>
          <p:blipFill>
            <a:blip r:embed="rId27">
              <a:extLst/>
            </a:blip>
            <a:stretch>
              <a:fillRect/>
            </a:stretch>
          </p:blipFill>
          <p:spPr>
            <a:xfrm>
              <a:off x="755194" y="51832"/>
              <a:ext cx="442173" cy="503809"/>
            </a:xfrm>
            <a:prstGeom prst="rect">
              <a:avLst/>
            </a:prstGeom>
            <a:ln w="12700" cap="flat">
              <a:noFill/>
              <a:miter lim="400000"/>
            </a:ln>
            <a:effectLst/>
          </p:spPr>
        </p:pic>
        <p:pic>
          <p:nvPicPr>
            <p:cNvPr id="7019" name="Image" descr="Image"/>
            <p:cNvPicPr>
              <a:picLocks noChangeAspect="1"/>
            </p:cNvPicPr>
            <p:nvPr/>
          </p:nvPicPr>
          <p:blipFill>
            <a:blip r:embed="rId28">
              <a:extLst/>
            </a:blip>
            <a:stretch>
              <a:fillRect/>
            </a:stretch>
          </p:blipFill>
          <p:spPr>
            <a:xfrm>
              <a:off x="396212" y="1030120"/>
              <a:ext cx="384075" cy="488035"/>
            </a:xfrm>
            <a:prstGeom prst="rect">
              <a:avLst/>
            </a:prstGeom>
            <a:ln w="12700" cap="flat">
              <a:noFill/>
              <a:miter lim="400000"/>
            </a:ln>
            <a:effectLst/>
          </p:spPr>
        </p:pic>
        <p:pic>
          <p:nvPicPr>
            <p:cNvPr id="7020" name="Image" descr="Image"/>
            <p:cNvPicPr>
              <a:picLocks noChangeAspect="1"/>
            </p:cNvPicPr>
            <p:nvPr/>
          </p:nvPicPr>
          <p:blipFill>
            <a:blip r:embed="rId29">
              <a:extLst/>
            </a:blip>
            <a:stretch>
              <a:fillRect/>
            </a:stretch>
          </p:blipFill>
          <p:spPr>
            <a:xfrm>
              <a:off x="429968" y="59719"/>
              <a:ext cx="316563" cy="488035"/>
            </a:xfrm>
            <a:prstGeom prst="rect">
              <a:avLst/>
            </a:prstGeom>
            <a:ln w="12700" cap="flat">
              <a:noFill/>
              <a:miter lim="400000"/>
            </a:ln>
            <a:effectLst/>
          </p:spPr>
        </p:pic>
        <p:pic>
          <p:nvPicPr>
            <p:cNvPr id="7021" name="Image" descr="Image"/>
            <p:cNvPicPr>
              <a:picLocks noChangeAspect="1"/>
            </p:cNvPicPr>
            <p:nvPr/>
          </p:nvPicPr>
          <p:blipFill>
            <a:blip r:embed="rId30">
              <a:extLst/>
            </a:blip>
            <a:stretch>
              <a:fillRect/>
            </a:stretch>
          </p:blipFill>
          <p:spPr>
            <a:xfrm>
              <a:off x="445833" y="2037332"/>
              <a:ext cx="338547" cy="465502"/>
            </a:xfrm>
            <a:prstGeom prst="rect">
              <a:avLst/>
            </a:prstGeom>
            <a:ln w="12700" cap="flat">
              <a:noFill/>
              <a:miter lim="400000"/>
            </a:ln>
            <a:effectLst/>
          </p:spPr>
        </p:pic>
        <p:pic>
          <p:nvPicPr>
            <p:cNvPr id="7022" name="Image" descr="Image"/>
            <p:cNvPicPr>
              <a:picLocks noChangeAspect="1"/>
            </p:cNvPicPr>
            <p:nvPr/>
          </p:nvPicPr>
          <p:blipFill>
            <a:blip r:embed="rId31">
              <a:extLst/>
            </a:blip>
            <a:stretch>
              <a:fillRect/>
            </a:stretch>
          </p:blipFill>
          <p:spPr>
            <a:xfrm>
              <a:off x="39140" y="1506029"/>
              <a:ext cx="341920" cy="480419"/>
            </a:xfrm>
            <a:prstGeom prst="rect">
              <a:avLst/>
            </a:prstGeom>
            <a:ln w="12700" cap="flat">
              <a:noFill/>
              <a:miter lim="400000"/>
            </a:ln>
            <a:effectLst/>
          </p:spPr>
        </p:pic>
        <p:pic>
          <p:nvPicPr>
            <p:cNvPr id="7023" name="Image" descr="Image"/>
            <p:cNvPicPr>
              <a:picLocks noChangeAspect="1"/>
            </p:cNvPicPr>
            <p:nvPr/>
          </p:nvPicPr>
          <p:blipFill>
            <a:blip r:embed="rId9">
              <a:extLst/>
            </a:blip>
            <a:stretch>
              <a:fillRect/>
            </a:stretch>
          </p:blipFill>
          <p:spPr>
            <a:xfrm>
              <a:off x="1192732" y="550684"/>
              <a:ext cx="363560" cy="480420"/>
            </a:xfrm>
            <a:prstGeom prst="rect">
              <a:avLst/>
            </a:prstGeom>
            <a:ln w="12700" cap="flat">
              <a:noFill/>
              <a:miter lim="400000"/>
            </a:ln>
            <a:effectLst/>
          </p:spPr>
        </p:pic>
        <p:pic>
          <p:nvPicPr>
            <p:cNvPr id="7024" name="Image" descr="Image"/>
            <p:cNvPicPr>
              <a:picLocks noChangeAspect="1"/>
            </p:cNvPicPr>
            <p:nvPr/>
          </p:nvPicPr>
          <p:blipFill>
            <a:blip r:embed="rId32">
              <a:extLst/>
            </a:blip>
            <a:stretch>
              <a:fillRect/>
            </a:stretch>
          </p:blipFill>
          <p:spPr>
            <a:xfrm>
              <a:off x="56256" y="2037332"/>
              <a:ext cx="359973" cy="480419"/>
            </a:xfrm>
            <a:prstGeom prst="rect">
              <a:avLst/>
            </a:prstGeom>
            <a:ln w="12700" cap="flat">
              <a:noFill/>
              <a:miter lim="400000"/>
            </a:ln>
            <a:effectLst/>
          </p:spPr>
        </p:pic>
        <p:pic>
          <p:nvPicPr>
            <p:cNvPr id="7025" name="Image" descr="Image"/>
            <p:cNvPicPr>
              <a:picLocks noChangeAspect="1"/>
            </p:cNvPicPr>
            <p:nvPr/>
          </p:nvPicPr>
          <p:blipFill>
            <a:blip r:embed="rId25">
              <a:extLst/>
            </a:blip>
            <a:stretch>
              <a:fillRect/>
            </a:stretch>
          </p:blipFill>
          <p:spPr>
            <a:xfrm>
              <a:off x="378149" y="530524"/>
              <a:ext cx="420201" cy="520740"/>
            </a:xfrm>
            <a:prstGeom prst="rect">
              <a:avLst/>
            </a:prstGeom>
            <a:ln w="12700" cap="flat">
              <a:noFill/>
              <a:miter lim="400000"/>
            </a:ln>
            <a:effectLst/>
          </p:spPr>
        </p:pic>
        <p:pic>
          <p:nvPicPr>
            <p:cNvPr id="7026" name="Image" descr="Image"/>
            <p:cNvPicPr>
              <a:picLocks noChangeAspect="1"/>
            </p:cNvPicPr>
            <p:nvPr/>
          </p:nvPicPr>
          <p:blipFill>
            <a:blip r:embed="rId33">
              <a:extLst/>
            </a:blip>
            <a:stretch>
              <a:fillRect/>
            </a:stretch>
          </p:blipFill>
          <p:spPr>
            <a:xfrm>
              <a:off x="11843" y="0"/>
              <a:ext cx="396514" cy="510943"/>
            </a:xfrm>
            <a:prstGeom prst="rect">
              <a:avLst/>
            </a:prstGeom>
            <a:ln w="12700" cap="flat">
              <a:noFill/>
              <a:miter lim="400000"/>
            </a:ln>
            <a:effectLst/>
          </p:spPr>
        </p:pic>
        <p:pic>
          <p:nvPicPr>
            <p:cNvPr id="7027" name="Image" descr="Image"/>
            <p:cNvPicPr>
              <a:picLocks noChangeAspect="1"/>
            </p:cNvPicPr>
            <p:nvPr/>
          </p:nvPicPr>
          <p:blipFill>
            <a:blip r:embed="rId34">
              <a:extLst/>
            </a:blip>
            <a:stretch>
              <a:fillRect/>
            </a:stretch>
          </p:blipFill>
          <p:spPr>
            <a:xfrm>
              <a:off x="728182" y="1532275"/>
              <a:ext cx="422346" cy="48041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raining_TRex"/>
          <p:cNvSpPr txBox="1"/>
          <p:nvPr>
            <p:ph type="title" idx="4294967295"/>
          </p:nvPr>
        </p:nvSpPr>
        <p:spPr>
          <a:xfrm>
            <a:off x="975868" y="-3518208"/>
            <a:ext cx="10464801" cy="3302001"/>
          </a:xfrm>
          <a:prstGeom prst="rect">
            <a:avLst/>
          </a:prstGeom>
        </p:spPr>
        <p:txBody>
          <a:bodyPr/>
          <a:lstStyle/>
          <a:p>
            <a:pPr/>
            <a:r>
              <a:t>Training_TRex</a:t>
            </a:r>
          </a:p>
        </p:txBody>
      </p:sp>
      <p:pic>
        <p:nvPicPr>
          <p:cNvPr id="180" name="Screen Shot 2020-11-01 at 10.39.58 AM.png" descr="Screen Shot 2020-11-01 at 10.39.58 AM.png"/>
          <p:cNvPicPr>
            <a:picLocks noChangeAspect="1"/>
          </p:cNvPicPr>
          <p:nvPr/>
        </p:nvPicPr>
        <p:blipFill>
          <a:blip r:embed="rId3">
            <a:extLst/>
          </a:blip>
          <a:srcRect l="0" t="0" r="0" b="32092"/>
          <a:stretch>
            <a:fillRect/>
          </a:stretch>
        </p:blipFill>
        <p:spPr>
          <a:xfrm>
            <a:off x="31750" y="26665"/>
            <a:ext cx="12941300" cy="6587251"/>
          </a:xfrm>
          <a:prstGeom prst="rect">
            <a:avLst/>
          </a:prstGeom>
          <a:ln w="12700">
            <a:miter lim="400000"/>
          </a:ln>
        </p:spPr>
      </p:pic>
      <p:pic>
        <p:nvPicPr>
          <p:cNvPr id="181" name="Image" descr="Image"/>
          <p:cNvPicPr>
            <a:picLocks noChangeAspect="1"/>
          </p:cNvPicPr>
          <p:nvPr/>
        </p:nvPicPr>
        <p:blipFill>
          <a:blip r:embed="rId4">
            <a:extLst/>
          </a:blip>
          <a:stretch>
            <a:fillRect/>
          </a:stretch>
        </p:blipFill>
        <p:spPr>
          <a:xfrm flipH="1">
            <a:off x="4339113" y="7692099"/>
            <a:ext cx="1201490" cy="1211672"/>
          </a:xfrm>
          <a:prstGeom prst="rect">
            <a:avLst/>
          </a:prstGeom>
          <a:ln w="12700">
            <a:miter lim="400000"/>
          </a:ln>
        </p:spPr>
      </p:pic>
      <p:pic>
        <p:nvPicPr>
          <p:cNvPr id="182" name="Image" descr="Image"/>
          <p:cNvPicPr>
            <a:picLocks noChangeAspect="1"/>
          </p:cNvPicPr>
          <p:nvPr/>
        </p:nvPicPr>
        <p:blipFill>
          <a:blip r:embed="rId5">
            <a:extLst/>
          </a:blip>
          <a:stretch>
            <a:fillRect/>
          </a:stretch>
        </p:blipFill>
        <p:spPr>
          <a:xfrm>
            <a:off x="5580474" y="7740655"/>
            <a:ext cx="1882507" cy="1089972"/>
          </a:xfrm>
          <a:prstGeom prst="rect">
            <a:avLst/>
          </a:prstGeom>
          <a:ln w="12700">
            <a:miter lim="400000"/>
          </a:ln>
        </p:spPr>
      </p:pic>
      <p:pic>
        <p:nvPicPr>
          <p:cNvPr id="183" name="Image" descr="Image"/>
          <p:cNvPicPr>
            <a:picLocks noChangeAspect="1"/>
          </p:cNvPicPr>
          <p:nvPr/>
        </p:nvPicPr>
        <p:blipFill>
          <a:blip r:embed="rId6">
            <a:extLst/>
          </a:blip>
          <a:stretch>
            <a:fillRect/>
          </a:stretch>
        </p:blipFill>
        <p:spPr>
          <a:xfrm flipH="1">
            <a:off x="7502852" y="7682734"/>
            <a:ext cx="1195678" cy="1205811"/>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3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03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03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080" name="Group"/>
          <p:cNvGrpSpPr/>
          <p:nvPr/>
        </p:nvGrpSpPr>
        <p:grpSpPr>
          <a:xfrm>
            <a:off x="143751" y="171451"/>
            <a:ext cx="1270001" cy="9410697"/>
            <a:chOff x="0" y="0"/>
            <a:chExt cx="1270000" cy="9410696"/>
          </a:xfrm>
        </p:grpSpPr>
        <p:grpSp>
          <p:nvGrpSpPr>
            <p:cNvPr id="7039" name="Group"/>
            <p:cNvGrpSpPr/>
            <p:nvPr/>
          </p:nvGrpSpPr>
          <p:grpSpPr>
            <a:xfrm flipH="1">
              <a:off x="0" y="0"/>
              <a:ext cx="1270000" cy="1270000"/>
              <a:chOff x="0" y="0"/>
              <a:chExt cx="1270000" cy="1270000"/>
            </a:xfrm>
          </p:grpSpPr>
          <p:sp>
            <p:nvSpPr>
              <p:cNvPr id="70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38" name="Group"/>
              <p:cNvGrpSpPr/>
              <p:nvPr/>
            </p:nvGrpSpPr>
            <p:grpSpPr>
              <a:xfrm>
                <a:off x="46001" y="46001"/>
                <a:ext cx="1177998" cy="1177998"/>
                <a:chOff x="0" y="0"/>
                <a:chExt cx="1177997" cy="1177997"/>
              </a:xfrm>
            </p:grpSpPr>
            <p:pic>
              <p:nvPicPr>
                <p:cNvPr id="703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03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042" name="Group"/>
            <p:cNvGrpSpPr/>
            <p:nvPr/>
          </p:nvGrpSpPr>
          <p:grpSpPr>
            <a:xfrm flipH="1">
              <a:off x="0" y="6776780"/>
              <a:ext cx="1270000" cy="1270001"/>
              <a:chOff x="0" y="0"/>
              <a:chExt cx="1270000" cy="1270000"/>
            </a:xfrm>
          </p:grpSpPr>
          <p:sp>
            <p:nvSpPr>
              <p:cNvPr id="70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04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045" name="Group"/>
            <p:cNvGrpSpPr/>
            <p:nvPr/>
          </p:nvGrpSpPr>
          <p:grpSpPr>
            <a:xfrm flipH="1">
              <a:off x="0" y="8140696"/>
              <a:ext cx="1270000" cy="1270001"/>
              <a:chOff x="0" y="0"/>
              <a:chExt cx="1270000" cy="1270000"/>
            </a:xfrm>
          </p:grpSpPr>
          <p:sp>
            <p:nvSpPr>
              <p:cNvPr id="704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04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055" name="Group"/>
            <p:cNvGrpSpPr/>
            <p:nvPr/>
          </p:nvGrpSpPr>
          <p:grpSpPr>
            <a:xfrm flipH="1">
              <a:off x="0" y="1356782"/>
              <a:ext cx="1270000" cy="1270001"/>
              <a:chOff x="0" y="0"/>
              <a:chExt cx="1270000" cy="1270000"/>
            </a:xfrm>
          </p:grpSpPr>
          <p:sp>
            <p:nvSpPr>
              <p:cNvPr id="70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54" name="Group"/>
              <p:cNvGrpSpPr/>
              <p:nvPr/>
            </p:nvGrpSpPr>
            <p:grpSpPr>
              <a:xfrm flipH="1">
                <a:off x="47625" y="56900"/>
                <a:ext cx="1174751" cy="1156200"/>
                <a:chOff x="0" y="0"/>
                <a:chExt cx="1174749" cy="1156199"/>
              </a:xfrm>
            </p:grpSpPr>
            <p:pic>
              <p:nvPicPr>
                <p:cNvPr id="704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04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04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05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05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05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05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063" name="Group"/>
            <p:cNvGrpSpPr/>
            <p:nvPr/>
          </p:nvGrpSpPr>
          <p:grpSpPr>
            <a:xfrm flipH="1">
              <a:off x="0" y="4057648"/>
              <a:ext cx="1270000" cy="1270001"/>
              <a:chOff x="0" y="0"/>
              <a:chExt cx="1270000" cy="1270000"/>
            </a:xfrm>
          </p:grpSpPr>
          <p:sp>
            <p:nvSpPr>
              <p:cNvPr id="705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62" name="Group"/>
              <p:cNvGrpSpPr/>
              <p:nvPr/>
            </p:nvGrpSpPr>
            <p:grpSpPr>
              <a:xfrm>
                <a:off x="47624" y="74251"/>
                <a:ext cx="1174751" cy="1129000"/>
                <a:chOff x="0" y="0"/>
                <a:chExt cx="1174749" cy="1128998"/>
              </a:xfrm>
            </p:grpSpPr>
            <p:pic>
              <p:nvPicPr>
                <p:cNvPr id="705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05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05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06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06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070" name="Group"/>
            <p:cNvGrpSpPr/>
            <p:nvPr/>
          </p:nvGrpSpPr>
          <p:grpSpPr>
            <a:xfrm flipH="1">
              <a:off x="0" y="5414431"/>
              <a:ext cx="1270000" cy="1270001"/>
              <a:chOff x="0" y="0"/>
              <a:chExt cx="1270000" cy="1270000"/>
            </a:xfrm>
          </p:grpSpPr>
          <p:sp>
            <p:nvSpPr>
              <p:cNvPr id="706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69" name="Group"/>
              <p:cNvGrpSpPr/>
              <p:nvPr/>
            </p:nvGrpSpPr>
            <p:grpSpPr>
              <a:xfrm>
                <a:off x="47625" y="45767"/>
                <a:ext cx="1174751" cy="1178466"/>
                <a:chOff x="0" y="0"/>
                <a:chExt cx="1174750" cy="1178465"/>
              </a:xfrm>
            </p:grpSpPr>
            <p:pic>
              <p:nvPicPr>
                <p:cNvPr id="706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06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06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06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079" name="Group"/>
            <p:cNvGrpSpPr/>
            <p:nvPr/>
          </p:nvGrpSpPr>
          <p:grpSpPr>
            <a:xfrm flipH="1">
              <a:off x="0" y="2713565"/>
              <a:ext cx="1270000" cy="1270001"/>
              <a:chOff x="0" y="0"/>
              <a:chExt cx="1270000" cy="1270000"/>
            </a:xfrm>
          </p:grpSpPr>
          <p:sp>
            <p:nvSpPr>
              <p:cNvPr id="707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78" name="Group"/>
              <p:cNvGrpSpPr/>
              <p:nvPr/>
            </p:nvGrpSpPr>
            <p:grpSpPr>
              <a:xfrm>
                <a:off x="63500" y="30985"/>
                <a:ext cx="1111251" cy="1217225"/>
                <a:chOff x="0" y="0"/>
                <a:chExt cx="1111250" cy="1217223"/>
              </a:xfrm>
            </p:grpSpPr>
            <p:pic>
              <p:nvPicPr>
                <p:cNvPr id="707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07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07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07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07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07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126" name="Group"/>
          <p:cNvGrpSpPr/>
          <p:nvPr/>
        </p:nvGrpSpPr>
        <p:grpSpPr>
          <a:xfrm>
            <a:off x="11578348" y="171451"/>
            <a:ext cx="1270001" cy="9410698"/>
            <a:chOff x="0" y="0"/>
            <a:chExt cx="1270000" cy="9410696"/>
          </a:xfrm>
        </p:grpSpPr>
        <p:grpSp>
          <p:nvGrpSpPr>
            <p:cNvPr id="7085" name="Group"/>
            <p:cNvGrpSpPr/>
            <p:nvPr/>
          </p:nvGrpSpPr>
          <p:grpSpPr>
            <a:xfrm flipH="1">
              <a:off x="0" y="0"/>
              <a:ext cx="1270000" cy="1270000"/>
              <a:chOff x="0" y="0"/>
              <a:chExt cx="1270000" cy="1270000"/>
            </a:xfrm>
          </p:grpSpPr>
          <p:sp>
            <p:nvSpPr>
              <p:cNvPr id="708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084" name="Group"/>
              <p:cNvGrpSpPr/>
              <p:nvPr/>
            </p:nvGrpSpPr>
            <p:grpSpPr>
              <a:xfrm>
                <a:off x="46001" y="46001"/>
                <a:ext cx="1177998" cy="1177998"/>
                <a:chOff x="0" y="0"/>
                <a:chExt cx="1177997" cy="1177997"/>
              </a:xfrm>
            </p:grpSpPr>
            <p:pic>
              <p:nvPicPr>
                <p:cNvPr id="708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08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088" name="Group"/>
            <p:cNvGrpSpPr/>
            <p:nvPr/>
          </p:nvGrpSpPr>
          <p:grpSpPr>
            <a:xfrm flipH="1">
              <a:off x="0" y="6776780"/>
              <a:ext cx="1270000" cy="1270001"/>
              <a:chOff x="0" y="0"/>
              <a:chExt cx="1270000" cy="1270000"/>
            </a:xfrm>
          </p:grpSpPr>
          <p:sp>
            <p:nvSpPr>
              <p:cNvPr id="70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08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091" name="Group"/>
            <p:cNvGrpSpPr/>
            <p:nvPr/>
          </p:nvGrpSpPr>
          <p:grpSpPr>
            <a:xfrm flipH="1">
              <a:off x="0" y="8140696"/>
              <a:ext cx="1270000" cy="1270001"/>
              <a:chOff x="0" y="0"/>
              <a:chExt cx="1270000" cy="1270000"/>
            </a:xfrm>
          </p:grpSpPr>
          <p:sp>
            <p:nvSpPr>
              <p:cNvPr id="70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09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101" name="Group"/>
            <p:cNvGrpSpPr/>
            <p:nvPr/>
          </p:nvGrpSpPr>
          <p:grpSpPr>
            <a:xfrm flipH="1">
              <a:off x="0" y="1356782"/>
              <a:ext cx="1270000" cy="1270001"/>
              <a:chOff x="0" y="0"/>
              <a:chExt cx="1270000" cy="1270000"/>
            </a:xfrm>
          </p:grpSpPr>
          <p:sp>
            <p:nvSpPr>
              <p:cNvPr id="70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00" name="Group"/>
              <p:cNvGrpSpPr/>
              <p:nvPr/>
            </p:nvGrpSpPr>
            <p:grpSpPr>
              <a:xfrm flipH="1">
                <a:off x="47625" y="56900"/>
                <a:ext cx="1174751" cy="1156200"/>
                <a:chOff x="0" y="0"/>
                <a:chExt cx="1174749" cy="1156199"/>
              </a:xfrm>
            </p:grpSpPr>
            <p:pic>
              <p:nvPicPr>
                <p:cNvPr id="709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09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09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09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09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09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09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109" name="Group"/>
            <p:cNvGrpSpPr/>
            <p:nvPr/>
          </p:nvGrpSpPr>
          <p:grpSpPr>
            <a:xfrm flipH="1">
              <a:off x="0" y="4057648"/>
              <a:ext cx="1270000" cy="1270001"/>
              <a:chOff x="0" y="0"/>
              <a:chExt cx="1270000" cy="1270000"/>
            </a:xfrm>
          </p:grpSpPr>
          <p:sp>
            <p:nvSpPr>
              <p:cNvPr id="710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08" name="Group"/>
              <p:cNvGrpSpPr/>
              <p:nvPr/>
            </p:nvGrpSpPr>
            <p:grpSpPr>
              <a:xfrm>
                <a:off x="47624" y="74251"/>
                <a:ext cx="1174751" cy="1129000"/>
                <a:chOff x="0" y="0"/>
                <a:chExt cx="1174749" cy="1128998"/>
              </a:xfrm>
            </p:grpSpPr>
            <p:pic>
              <p:nvPicPr>
                <p:cNvPr id="710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10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10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10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10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116" name="Group"/>
            <p:cNvGrpSpPr/>
            <p:nvPr/>
          </p:nvGrpSpPr>
          <p:grpSpPr>
            <a:xfrm flipH="1">
              <a:off x="0" y="5414431"/>
              <a:ext cx="1270000" cy="1270001"/>
              <a:chOff x="0" y="0"/>
              <a:chExt cx="1270000" cy="1270000"/>
            </a:xfrm>
          </p:grpSpPr>
          <p:sp>
            <p:nvSpPr>
              <p:cNvPr id="711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15" name="Group"/>
              <p:cNvGrpSpPr/>
              <p:nvPr/>
            </p:nvGrpSpPr>
            <p:grpSpPr>
              <a:xfrm>
                <a:off x="47625" y="45767"/>
                <a:ext cx="1174751" cy="1178466"/>
                <a:chOff x="0" y="0"/>
                <a:chExt cx="1174750" cy="1178465"/>
              </a:xfrm>
            </p:grpSpPr>
            <p:pic>
              <p:nvPicPr>
                <p:cNvPr id="711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11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11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11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125" name="Group"/>
            <p:cNvGrpSpPr/>
            <p:nvPr/>
          </p:nvGrpSpPr>
          <p:grpSpPr>
            <a:xfrm flipH="1">
              <a:off x="0" y="2713565"/>
              <a:ext cx="1270000" cy="1270001"/>
              <a:chOff x="0" y="0"/>
              <a:chExt cx="1270000" cy="1270000"/>
            </a:xfrm>
          </p:grpSpPr>
          <p:sp>
            <p:nvSpPr>
              <p:cNvPr id="711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24" name="Group"/>
              <p:cNvGrpSpPr/>
              <p:nvPr/>
            </p:nvGrpSpPr>
            <p:grpSpPr>
              <a:xfrm>
                <a:off x="63500" y="30985"/>
                <a:ext cx="1111251" cy="1217225"/>
                <a:chOff x="0" y="0"/>
                <a:chExt cx="1111250" cy="1217223"/>
              </a:xfrm>
            </p:grpSpPr>
            <p:pic>
              <p:nvPicPr>
                <p:cNvPr id="711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11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12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12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12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12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147" name="Group"/>
          <p:cNvGrpSpPr/>
          <p:nvPr/>
        </p:nvGrpSpPr>
        <p:grpSpPr>
          <a:xfrm>
            <a:off x="2124125" y="3617924"/>
            <a:ext cx="1619137" cy="2517752"/>
            <a:chOff x="0" y="0"/>
            <a:chExt cx="1619135" cy="2517750"/>
          </a:xfrm>
        </p:grpSpPr>
        <p:pic>
          <p:nvPicPr>
            <p:cNvPr id="7127" name="Image" descr="Image"/>
            <p:cNvPicPr>
              <a:picLocks noChangeAspect="1"/>
            </p:cNvPicPr>
            <p:nvPr/>
          </p:nvPicPr>
          <p:blipFill>
            <a:blip r:embed="rId8">
              <a:extLst/>
            </a:blip>
            <a:stretch>
              <a:fillRect/>
            </a:stretch>
          </p:blipFill>
          <p:spPr>
            <a:xfrm>
              <a:off x="1194054" y="2015062"/>
              <a:ext cx="360916" cy="498553"/>
            </a:xfrm>
            <a:prstGeom prst="rect">
              <a:avLst/>
            </a:prstGeom>
            <a:ln w="12700" cap="flat">
              <a:noFill/>
              <a:miter lim="400000"/>
            </a:ln>
            <a:effectLst/>
          </p:spPr>
        </p:pic>
        <p:pic>
          <p:nvPicPr>
            <p:cNvPr id="7128" name="Image" descr="Image"/>
            <p:cNvPicPr>
              <a:picLocks noChangeAspect="1"/>
            </p:cNvPicPr>
            <p:nvPr/>
          </p:nvPicPr>
          <p:blipFill>
            <a:blip r:embed="rId9">
              <a:extLst/>
            </a:blip>
            <a:stretch>
              <a:fillRect/>
            </a:stretch>
          </p:blipFill>
          <p:spPr>
            <a:xfrm>
              <a:off x="772107" y="525777"/>
              <a:ext cx="426603" cy="548490"/>
            </a:xfrm>
            <a:prstGeom prst="rect">
              <a:avLst/>
            </a:prstGeom>
            <a:ln w="12700" cap="flat">
              <a:noFill/>
              <a:miter lim="400000"/>
            </a:ln>
            <a:effectLst/>
          </p:spPr>
        </p:pic>
        <p:pic>
          <p:nvPicPr>
            <p:cNvPr id="7129" name="Image" descr="Image"/>
            <p:cNvPicPr>
              <a:picLocks noChangeAspect="1"/>
            </p:cNvPicPr>
            <p:nvPr/>
          </p:nvPicPr>
          <p:blipFill>
            <a:blip r:embed="rId10">
              <a:extLst/>
            </a:blip>
            <a:stretch>
              <a:fillRect/>
            </a:stretch>
          </p:blipFill>
          <p:spPr>
            <a:xfrm>
              <a:off x="1179453" y="1540675"/>
              <a:ext cx="390119" cy="463619"/>
            </a:xfrm>
            <a:prstGeom prst="rect">
              <a:avLst/>
            </a:prstGeom>
            <a:ln w="12700" cap="flat">
              <a:noFill/>
              <a:miter lim="400000"/>
            </a:ln>
            <a:effectLst/>
          </p:spPr>
        </p:pic>
        <p:pic>
          <p:nvPicPr>
            <p:cNvPr id="7130" name="Image" descr="Image"/>
            <p:cNvPicPr>
              <a:picLocks noChangeAspect="1"/>
            </p:cNvPicPr>
            <p:nvPr/>
          </p:nvPicPr>
          <p:blipFill>
            <a:blip r:embed="rId11">
              <a:extLst/>
            </a:blip>
            <a:stretch>
              <a:fillRect/>
            </a:stretch>
          </p:blipFill>
          <p:spPr>
            <a:xfrm>
              <a:off x="732249" y="1041872"/>
              <a:ext cx="433297" cy="498553"/>
            </a:xfrm>
            <a:prstGeom prst="rect">
              <a:avLst/>
            </a:prstGeom>
            <a:ln w="12700" cap="flat">
              <a:noFill/>
              <a:miter lim="400000"/>
            </a:ln>
            <a:effectLst/>
          </p:spPr>
        </p:pic>
        <p:pic>
          <p:nvPicPr>
            <p:cNvPr id="7131" name="Image" descr="Image"/>
            <p:cNvPicPr>
              <a:picLocks noChangeAspect="1"/>
            </p:cNvPicPr>
            <p:nvPr/>
          </p:nvPicPr>
          <p:blipFill>
            <a:blip r:embed="rId12">
              <a:extLst/>
            </a:blip>
            <a:stretch>
              <a:fillRect/>
            </a:stretch>
          </p:blipFill>
          <p:spPr>
            <a:xfrm>
              <a:off x="1139202" y="1041872"/>
              <a:ext cx="434109" cy="488035"/>
            </a:xfrm>
            <a:prstGeom prst="rect">
              <a:avLst/>
            </a:prstGeom>
            <a:ln w="12700" cap="flat">
              <a:noFill/>
              <a:miter lim="400000"/>
            </a:ln>
            <a:effectLst/>
          </p:spPr>
        </p:pic>
        <p:pic>
          <p:nvPicPr>
            <p:cNvPr id="7132" name="Image" descr="Image"/>
            <p:cNvPicPr>
              <a:picLocks noChangeAspect="1"/>
            </p:cNvPicPr>
            <p:nvPr/>
          </p:nvPicPr>
          <p:blipFill>
            <a:blip r:embed="rId13">
              <a:extLst/>
            </a:blip>
            <a:stretch>
              <a:fillRect/>
            </a:stretch>
          </p:blipFill>
          <p:spPr>
            <a:xfrm>
              <a:off x="816709" y="2026814"/>
              <a:ext cx="333819" cy="475049"/>
            </a:xfrm>
            <a:prstGeom prst="rect">
              <a:avLst/>
            </a:prstGeom>
            <a:ln w="12700" cap="flat">
              <a:noFill/>
              <a:miter lim="400000"/>
            </a:ln>
            <a:effectLst/>
          </p:spPr>
        </p:pic>
        <p:pic>
          <p:nvPicPr>
            <p:cNvPr id="7133" name="Image" descr="Image"/>
            <p:cNvPicPr>
              <a:picLocks noChangeAspect="1"/>
            </p:cNvPicPr>
            <p:nvPr/>
          </p:nvPicPr>
          <p:blipFill>
            <a:blip r:embed="rId14">
              <a:extLst/>
            </a:blip>
            <a:stretch>
              <a:fillRect/>
            </a:stretch>
          </p:blipFill>
          <p:spPr>
            <a:xfrm>
              <a:off x="43191" y="536966"/>
              <a:ext cx="333819" cy="489600"/>
            </a:xfrm>
            <a:prstGeom prst="rect">
              <a:avLst/>
            </a:prstGeom>
            <a:ln w="12700" cap="flat">
              <a:noFill/>
              <a:miter lim="400000"/>
            </a:ln>
            <a:effectLst/>
          </p:spPr>
        </p:pic>
        <p:pic>
          <p:nvPicPr>
            <p:cNvPr id="7134" name="Image" descr="Image"/>
            <p:cNvPicPr>
              <a:picLocks noChangeAspect="1"/>
            </p:cNvPicPr>
            <p:nvPr/>
          </p:nvPicPr>
          <p:blipFill>
            <a:blip r:embed="rId15">
              <a:extLst/>
            </a:blip>
            <a:stretch>
              <a:fillRect/>
            </a:stretch>
          </p:blipFill>
          <p:spPr>
            <a:xfrm>
              <a:off x="416228" y="1535290"/>
              <a:ext cx="344043" cy="489601"/>
            </a:xfrm>
            <a:prstGeom prst="rect">
              <a:avLst/>
            </a:prstGeom>
            <a:ln w="12700" cap="flat">
              <a:noFill/>
              <a:miter lim="400000"/>
            </a:ln>
            <a:effectLst/>
          </p:spPr>
        </p:pic>
        <p:pic>
          <p:nvPicPr>
            <p:cNvPr id="7135" name="Image" descr="Image"/>
            <p:cNvPicPr>
              <a:picLocks noChangeAspect="1"/>
            </p:cNvPicPr>
            <p:nvPr/>
          </p:nvPicPr>
          <p:blipFill>
            <a:blip r:embed="rId16">
              <a:extLst/>
            </a:blip>
            <a:stretch>
              <a:fillRect/>
            </a:stretch>
          </p:blipFill>
          <p:spPr>
            <a:xfrm>
              <a:off x="0" y="1013767"/>
              <a:ext cx="420201" cy="520740"/>
            </a:xfrm>
            <a:prstGeom prst="rect">
              <a:avLst/>
            </a:prstGeom>
            <a:ln w="12700" cap="flat">
              <a:noFill/>
              <a:miter lim="400000"/>
            </a:ln>
            <a:effectLst/>
          </p:spPr>
        </p:pic>
        <p:pic>
          <p:nvPicPr>
            <p:cNvPr id="7136" name="Image" descr="Image"/>
            <p:cNvPicPr>
              <a:picLocks noChangeAspect="1"/>
            </p:cNvPicPr>
            <p:nvPr/>
          </p:nvPicPr>
          <p:blipFill>
            <a:blip r:embed="rId17">
              <a:extLst/>
            </a:blip>
            <a:stretch>
              <a:fillRect/>
            </a:stretch>
          </p:blipFill>
          <p:spPr>
            <a:xfrm>
              <a:off x="1129888" y="51832"/>
              <a:ext cx="489248" cy="503809"/>
            </a:xfrm>
            <a:prstGeom prst="rect">
              <a:avLst/>
            </a:prstGeom>
            <a:ln w="12700" cap="flat">
              <a:noFill/>
              <a:miter lim="400000"/>
            </a:ln>
            <a:effectLst/>
          </p:spPr>
        </p:pic>
        <p:pic>
          <p:nvPicPr>
            <p:cNvPr id="7137" name="Image" descr="Image"/>
            <p:cNvPicPr>
              <a:picLocks noChangeAspect="1"/>
            </p:cNvPicPr>
            <p:nvPr/>
          </p:nvPicPr>
          <p:blipFill>
            <a:blip r:embed="rId18">
              <a:extLst/>
            </a:blip>
            <a:stretch>
              <a:fillRect/>
            </a:stretch>
          </p:blipFill>
          <p:spPr>
            <a:xfrm>
              <a:off x="755194" y="51832"/>
              <a:ext cx="442173" cy="503809"/>
            </a:xfrm>
            <a:prstGeom prst="rect">
              <a:avLst/>
            </a:prstGeom>
            <a:ln w="12700" cap="flat">
              <a:noFill/>
              <a:miter lim="400000"/>
            </a:ln>
            <a:effectLst/>
          </p:spPr>
        </p:pic>
        <p:pic>
          <p:nvPicPr>
            <p:cNvPr id="7138" name="Image" descr="Image"/>
            <p:cNvPicPr>
              <a:picLocks noChangeAspect="1"/>
            </p:cNvPicPr>
            <p:nvPr/>
          </p:nvPicPr>
          <p:blipFill>
            <a:blip r:embed="rId19">
              <a:extLst/>
            </a:blip>
            <a:stretch>
              <a:fillRect/>
            </a:stretch>
          </p:blipFill>
          <p:spPr>
            <a:xfrm>
              <a:off x="396212" y="1030120"/>
              <a:ext cx="384075" cy="488035"/>
            </a:xfrm>
            <a:prstGeom prst="rect">
              <a:avLst/>
            </a:prstGeom>
            <a:ln w="12700" cap="flat">
              <a:noFill/>
              <a:miter lim="400000"/>
            </a:ln>
            <a:effectLst/>
          </p:spPr>
        </p:pic>
        <p:pic>
          <p:nvPicPr>
            <p:cNvPr id="7139" name="Image" descr="Image"/>
            <p:cNvPicPr>
              <a:picLocks noChangeAspect="1"/>
            </p:cNvPicPr>
            <p:nvPr/>
          </p:nvPicPr>
          <p:blipFill>
            <a:blip r:embed="rId20">
              <a:extLst/>
            </a:blip>
            <a:stretch>
              <a:fillRect/>
            </a:stretch>
          </p:blipFill>
          <p:spPr>
            <a:xfrm>
              <a:off x="429968" y="59719"/>
              <a:ext cx="316563" cy="488035"/>
            </a:xfrm>
            <a:prstGeom prst="rect">
              <a:avLst/>
            </a:prstGeom>
            <a:ln w="12700" cap="flat">
              <a:noFill/>
              <a:miter lim="400000"/>
            </a:ln>
            <a:effectLst/>
          </p:spPr>
        </p:pic>
        <p:pic>
          <p:nvPicPr>
            <p:cNvPr id="7140" name="Image" descr="Image"/>
            <p:cNvPicPr>
              <a:picLocks noChangeAspect="1"/>
            </p:cNvPicPr>
            <p:nvPr/>
          </p:nvPicPr>
          <p:blipFill>
            <a:blip r:embed="rId21">
              <a:extLst/>
            </a:blip>
            <a:stretch>
              <a:fillRect/>
            </a:stretch>
          </p:blipFill>
          <p:spPr>
            <a:xfrm>
              <a:off x="445833" y="2037332"/>
              <a:ext cx="338547" cy="465502"/>
            </a:xfrm>
            <a:prstGeom prst="rect">
              <a:avLst/>
            </a:prstGeom>
            <a:ln w="12700" cap="flat">
              <a:noFill/>
              <a:miter lim="400000"/>
            </a:ln>
            <a:effectLst/>
          </p:spPr>
        </p:pic>
        <p:pic>
          <p:nvPicPr>
            <p:cNvPr id="7141" name="Image" descr="Image"/>
            <p:cNvPicPr>
              <a:picLocks noChangeAspect="1"/>
            </p:cNvPicPr>
            <p:nvPr/>
          </p:nvPicPr>
          <p:blipFill>
            <a:blip r:embed="rId22">
              <a:extLst/>
            </a:blip>
            <a:stretch>
              <a:fillRect/>
            </a:stretch>
          </p:blipFill>
          <p:spPr>
            <a:xfrm>
              <a:off x="39140" y="1506029"/>
              <a:ext cx="341920" cy="480419"/>
            </a:xfrm>
            <a:prstGeom prst="rect">
              <a:avLst/>
            </a:prstGeom>
            <a:ln w="12700" cap="flat">
              <a:noFill/>
              <a:miter lim="400000"/>
            </a:ln>
            <a:effectLst/>
          </p:spPr>
        </p:pic>
        <p:pic>
          <p:nvPicPr>
            <p:cNvPr id="7142" name="Image" descr="Image"/>
            <p:cNvPicPr>
              <a:picLocks noChangeAspect="1"/>
            </p:cNvPicPr>
            <p:nvPr/>
          </p:nvPicPr>
          <p:blipFill>
            <a:blip r:embed="rId23">
              <a:extLst/>
            </a:blip>
            <a:stretch>
              <a:fillRect/>
            </a:stretch>
          </p:blipFill>
          <p:spPr>
            <a:xfrm>
              <a:off x="1192732" y="550684"/>
              <a:ext cx="363560" cy="480420"/>
            </a:xfrm>
            <a:prstGeom prst="rect">
              <a:avLst/>
            </a:prstGeom>
            <a:ln w="12700" cap="flat">
              <a:noFill/>
              <a:miter lim="400000"/>
            </a:ln>
            <a:effectLst/>
          </p:spPr>
        </p:pic>
        <p:pic>
          <p:nvPicPr>
            <p:cNvPr id="7143" name="Image" descr="Image"/>
            <p:cNvPicPr>
              <a:picLocks noChangeAspect="1"/>
            </p:cNvPicPr>
            <p:nvPr/>
          </p:nvPicPr>
          <p:blipFill>
            <a:blip r:embed="rId24">
              <a:extLst/>
            </a:blip>
            <a:stretch>
              <a:fillRect/>
            </a:stretch>
          </p:blipFill>
          <p:spPr>
            <a:xfrm>
              <a:off x="56256" y="2037332"/>
              <a:ext cx="359973" cy="480419"/>
            </a:xfrm>
            <a:prstGeom prst="rect">
              <a:avLst/>
            </a:prstGeom>
            <a:ln w="12700" cap="flat">
              <a:noFill/>
              <a:miter lim="400000"/>
            </a:ln>
            <a:effectLst/>
          </p:spPr>
        </p:pic>
        <p:pic>
          <p:nvPicPr>
            <p:cNvPr id="7144" name="Image" descr="Image"/>
            <p:cNvPicPr>
              <a:picLocks noChangeAspect="1"/>
            </p:cNvPicPr>
            <p:nvPr/>
          </p:nvPicPr>
          <p:blipFill>
            <a:blip r:embed="rId16">
              <a:extLst/>
            </a:blip>
            <a:stretch>
              <a:fillRect/>
            </a:stretch>
          </p:blipFill>
          <p:spPr>
            <a:xfrm>
              <a:off x="378149" y="530524"/>
              <a:ext cx="420201" cy="520740"/>
            </a:xfrm>
            <a:prstGeom prst="rect">
              <a:avLst/>
            </a:prstGeom>
            <a:ln w="12700" cap="flat">
              <a:noFill/>
              <a:miter lim="400000"/>
            </a:ln>
            <a:effectLst/>
          </p:spPr>
        </p:pic>
        <p:pic>
          <p:nvPicPr>
            <p:cNvPr id="7145" name="Image" descr="Image"/>
            <p:cNvPicPr>
              <a:picLocks noChangeAspect="1"/>
            </p:cNvPicPr>
            <p:nvPr/>
          </p:nvPicPr>
          <p:blipFill>
            <a:blip r:embed="rId25">
              <a:extLst/>
            </a:blip>
            <a:stretch>
              <a:fillRect/>
            </a:stretch>
          </p:blipFill>
          <p:spPr>
            <a:xfrm>
              <a:off x="11843" y="0"/>
              <a:ext cx="396514" cy="510943"/>
            </a:xfrm>
            <a:prstGeom prst="rect">
              <a:avLst/>
            </a:prstGeom>
            <a:ln w="12700" cap="flat">
              <a:noFill/>
              <a:miter lim="400000"/>
            </a:ln>
            <a:effectLst/>
          </p:spPr>
        </p:pic>
        <p:pic>
          <p:nvPicPr>
            <p:cNvPr id="7146" name="Image" descr="Image"/>
            <p:cNvPicPr>
              <a:picLocks noChangeAspect="1"/>
            </p:cNvPicPr>
            <p:nvPr/>
          </p:nvPicPr>
          <p:blipFill>
            <a:blip r:embed="rId26">
              <a:extLst/>
            </a:blip>
            <a:stretch>
              <a:fillRect/>
            </a:stretch>
          </p:blipFill>
          <p:spPr>
            <a:xfrm>
              <a:off x="728182" y="1532275"/>
              <a:ext cx="422346" cy="480419"/>
            </a:xfrm>
            <a:prstGeom prst="rect">
              <a:avLst/>
            </a:prstGeom>
            <a:ln w="12700" cap="flat">
              <a:noFill/>
              <a:miter lim="400000"/>
            </a:ln>
            <a:effectLst/>
          </p:spPr>
        </p:pic>
      </p:grpSp>
      <p:grpSp>
        <p:nvGrpSpPr>
          <p:cNvPr id="7158" name="Group"/>
          <p:cNvGrpSpPr/>
          <p:nvPr/>
        </p:nvGrpSpPr>
        <p:grpSpPr>
          <a:xfrm>
            <a:off x="9342863" y="3617924"/>
            <a:ext cx="788538" cy="2517752"/>
            <a:chOff x="0" y="0"/>
            <a:chExt cx="788537" cy="2517750"/>
          </a:xfrm>
        </p:grpSpPr>
        <p:pic>
          <p:nvPicPr>
            <p:cNvPr id="7148" name="Image" descr="Image"/>
            <p:cNvPicPr>
              <a:picLocks noChangeAspect="1"/>
            </p:cNvPicPr>
            <p:nvPr/>
          </p:nvPicPr>
          <p:blipFill>
            <a:blip r:embed="rId27">
              <a:extLst/>
            </a:blip>
            <a:stretch>
              <a:fillRect/>
            </a:stretch>
          </p:blipFill>
          <p:spPr>
            <a:xfrm>
              <a:off x="24686" y="1049342"/>
              <a:ext cx="329907" cy="471295"/>
            </a:xfrm>
            <a:prstGeom prst="rect">
              <a:avLst/>
            </a:prstGeom>
            <a:ln w="12700" cap="flat">
              <a:noFill/>
              <a:miter lim="400000"/>
            </a:ln>
            <a:effectLst/>
          </p:spPr>
        </p:pic>
        <p:pic>
          <p:nvPicPr>
            <p:cNvPr id="7149" name="Image" descr="Image"/>
            <p:cNvPicPr>
              <a:picLocks noChangeAspect="1"/>
            </p:cNvPicPr>
            <p:nvPr/>
          </p:nvPicPr>
          <p:blipFill>
            <a:blip r:embed="rId23">
              <a:extLst/>
            </a:blip>
            <a:stretch>
              <a:fillRect/>
            </a:stretch>
          </p:blipFill>
          <p:spPr>
            <a:xfrm>
              <a:off x="0" y="0"/>
              <a:ext cx="379279" cy="501190"/>
            </a:xfrm>
            <a:prstGeom prst="rect">
              <a:avLst/>
            </a:prstGeom>
            <a:ln w="12700" cap="flat">
              <a:noFill/>
              <a:miter lim="400000"/>
            </a:ln>
            <a:effectLst/>
          </p:spPr>
        </p:pic>
        <p:pic>
          <p:nvPicPr>
            <p:cNvPr id="7150" name="Image" descr="Image"/>
            <p:cNvPicPr>
              <a:picLocks noChangeAspect="1"/>
            </p:cNvPicPr>
            <p:nvPr/>
          </p:nvPicPr>
          <p:blipFill>
            <a:blip r:embed="rId28">
              <a:extLst/>
            </a:blip>
            <a:stretch>
              <a:fillRect/>
            </a:stretch>
          </p:blipFill>
          <p:spPr>
            <a:xfrm>
              <a:off x="418372" y="801"/>
              <a:ext cx="346561" cy="499588"/>
            </a:xfrm>
            <a:prstGeom prst="rect">
              <a:avLst/>
            </a:prstGeom>
            <a:ln w="12700" cap="flat">
              <a:noFill/>
              <a:miter lim="400000"/>
            </a:ln>
            <a:effectLst/>
          </p:spPr>
        </p:pic>
        <p:pic>
          <p:nvPicPr>
            <p:cNvPr id="7151" name="Image" descr="Image"/>
            <p:cNvPicPr>
              <a:picLocks noChangeAspect="1"/>
            </p:cNvPicPr>
            <p:nvPr/>
          </p:nvPicPr>
          <p:blipFill>
            <a:blip r:embed="rId29">
              <a:extLst/>
            </a:blip>
            <a:stretch>
              <a:fillRect/>
            </a:stretch>
          </p:blipFill>
          <p:spPr>
            <a:xfrm>
              <a:off x="440032" y="1584342"/>
              <a:ext cx="303242" cy="432783"/>
            </a:xfrm>
            <a:prstGeom prst="rect">
              <a:avLst/>
            </a:prstGeom>
            <a:ln w="12700" cap="flat">
              <a:noFill/>
              <a:miter lim="400000"/>
            </a:ln>
            <a:effectLst/>
          </p:spPr>
        </p:pic>
        <p:pic>
          <p:nvPicPr>
            <p:cNvPr id="7152" name="Image" descr="Image"/>
            <p:cNvPicPr>
              <a:picLocks noChangeAspect="1"/>
            </p:cNvPicPr>
            <p:nvPr/>
          </p:nvPicPr>
          <p:blipFill>
            <a:blip r:embed="rId30">
              <a:extLst/>
            </a:blip>
            <a:stretch>
              <a:fillRect/>
            </a:stretch>
          </p:blipFill>
          <p:spPr>
            <a:xfrm>
              <a:off x="5771" y="529370"/>
              <a:ext cx="367737" cy="491792"/>
            </a:xfrm>
            <a:prstGeom prst="rect">
              <a:avLst/>
            </a:prstGeom>
            <a:ln w="12700" cap="flat">
              <a:noFill/>
              <a:miter lim="400000"/>
            </a:ln>
            <a:effectLst/>
          </p:spPr>
        </p:pic>
        <p:pic>
          <p:nvPicPr>
            <p:cNvPr id="7153" name="Image" descr="Image"/>
            <p:cNvPicPr>
              <a:picLocks noChangeAspect="1"/>
            </p:cNvPicPr>
            <p:nvPr/>
          </p:nvPicPr>
          <p:blipFill>
            <a:blip r:embed="rId31">
              <a:extLst/>
            </a:blip>
            <a:stretch>
              <a:fillRect/>
            </a:stretch>
          </p:blipFill>
          <p:spPr>
            <a:xfrm>
              <a:off x="454305" y="1039093"/>
              <a:ext cx="274695" cy="491792"/>
            </a:xfrm>
            <a:prstGeom prst="rect">
              <a:avLst/>
            </a:prstGeom>
            <a:ln w="12700" cap="flat">
              <a:noFill/>
              <a:miter lim="400000"/>
            </a:ln>
            <a:effectLst/>
          </p:spPr>
        </p:pic>
        <p:pic>
          <p:nvPicPr>
            <p:cNvPr id="7154" name="Image" descr="Image"/>
            <p:cNvPicPr>
              <a:picLocks noChangeAspect="1"/>
            </p:cNvPicPr>
            <p:nvPr/>
          </p:nvPicPr>
          <p:blipFill>
            <a:blip r:embed="rId32">
              <a:extLst/>
            </a:blip>
            <a:stretch>
              <a:fillRect/>
            </a:stretch>
          </p:blipFill>
          <p:spPr>
            <a:xfrm>
              <a:off x="32354" y="1548816"/>
              <a:ext cx="314570" cy="491792"/>
            </a:xfrm>
            <a:prstGeom prst="rect">
              <a:avLst/>
            </a:prstGeom>
            <a:ln w="12700" cap="flat">
              <a:noFill/>
              <a:miter lim="400000"/>
            </a:ln>
            <a:effectLst/>
          </p:spPr>
        </p:pic>
        <p:pic>
          <p:nvPicPr>
            <p:cNvPr id="7155" name="Image" descr="Image"/>
            <p:cNvPicPr>
              <a:picLocks noChangeAspect="1"/>
            </p:cNvPicPr>
            <p:nvPr/>
          </p:nvPicPr>
          <p:blipFill>
            <a:blip r:embed="rId33">
              <a:extLst/>
            </a:blip>
            <a:stretch>
              <a:fillRect/>
            </a:stretch>
          </p:blipFill>
          <p:spPr>
            <a:xfrm>
              <a:off x="395069" y="2070582"/>
              <a:ext cx="393167" cy="445376"/>
            </a:xfrm>
            <a:prstGeom prst="rect">
              <a:avLst/>
            </a:prstGeom>
            <a:ln w="12700" cap="flat">
              <a:noFill/>
              <a:miter lim="400000"/>
            </a:ln>
            <a:effectLst/>
          </p:spPr>
        </p:pic>
        <p:pic>
          <p:nvPicPr>
            <p:cNvPr id="7156" name="Image" descr="Image"/>
            <p:cNvPicPr>
              <a:picLocks noChangeAspect="1"/>
            </p:cNvPicPr>
            <p:nvPr/>
          </p:nvPicPr>
          <p:blipFill>
            <a:blip r:embed="rId32">
              <a:extLst/>
            </a:blip>
            <a:stretch>
              <a:fillRect/>
            </a:stretch>
          </p:blipFill>
          <p:spPr>
            <a:xfrm>
              <a:off x="46052" y="2068788"/>
              <a:ext cx="287175" cy="448963"/>
            </a:xfrm>
            <a:prstGeom prst="rect">
              <a:avLst/>
            </a:prstGeom>
            <a:ln w="12700" cap="flat">
              <a:noFill/>
              <a:miter lim="400000"/>
            </a:ln>
            <a:effectLst/>
          </p:spPr>
        </p:pic>
        <p:pic>
          <p:nvPicPr>
            <p:cNvPr id="7157" name="Image" descr="Image"/>
            <p:cNvPicPr>
              <a:picLocks noChangeAspect="1"/>
            </p:cNvPicPr>
            <p:nvPr/>
          </p:nvPicPr>
          <p:blipFill>
            <a:blip r:embed="rId34">
              <a:extLst/>
            </a:blip>
            <a:stretch>
              <a:fillRect/>
            </a:stretch>
          </p:blipFill>
          <p:spPr>
            <a:xfrm>
              <a:off x="394767" y="529370"/>
              <a:ext cx="393771" cy="49179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6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16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16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210" name="Group"/>
          <p:cNvGrpSpPr/>
          <p:nvPr/>
        </p:nvGrpSpPr>
        <p:grpSpPr>
          <a:xfrm>
            <a:off x="143751" y="171451"/>
            <a:ext cx="1270001" cy="9410697"/>
            <a:chOff x="0" y="0"/>
            <a:chExt cx="1270000" cy="9410696"/>
          </a:xfrm>
        </p:grpSpPr>
        <p:grpSp>
          <p:nvGrpSpPr>
            <p:cNvPr id="7169" name="Group"/>
            <p:cNvGrpSpPr/>
            <p:nvPr/>
          </p:nvGrpSpPr>
          <p:grpSpPr>
            <a:xfrm flipH="1">
              <a:off x="0" y="0"/>
              <a:ext cx="1270000" cy="1270000"/>
              <a:chOff x="0" y="0"/>
              <a:chExt cx="1270000" cy="1270000"/>
            </a:xfrm>
          </p:grpSpPr>
          <p:sp>
            <p:nvSpPr>
              <p:cNvPr id="716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68" name="Group"/>
              <p:cNvGrpSpPr/>
              <p:nvPr/>
            </p:nvGrpSpPr>
            <p:grpSpPr>
              <a:xfrm>
                <a:off x="46001" y="46001"/>
                <a:ext cx="1177998" cy="1177998"/>
                <a:chOff x="0" y="0"/>
                <a:chExt cx="1177997" cy="1177997"/>
              </a:xfrm>
            </p:grpSpPr>
            <p:pic>
              <p:nvPicPr>
                <p:cNvPr id="716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16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172" name="Group"/>
            <p:cNvGrpSpPr/>
            <p:nvPr/>
          </p:nvGrpSpPr>
          <p:grpSpPr>
            <a:xfrm flipH="1">
              <a:off x="0" y="6776780"/>
              <a:ext cx="1270000" cy="1270001"/>
              <a:chOff x="0" y="0"/>
              <a:chExt cx="1270000" cy="1270000"/>
            </a:xfrm>
          </p:grpSpPr>
          <p:sp>
            <p:nvSpPr>
              <p:cNvPr id="71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17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175" name="Group"/>
            <p:cNvGrpSpPr/>
            <p:nvPr/>
          </p:nvGrpSpPr>
          <p:grpSpPr>
            <a:xfrm flipH="1">
              <a:off x="0" y="8140696"/>
              <a:ext cx="1270000" cy="1270001"/>
              <a:chOff x="0" y="0"/>
              <a:chExt cx="1270000" cy="1270000"/>
            </a:xfrm>
          </p:grpSpPr>
          <p:sp>
            <p:nvSpPr>
              <p:cNvPr id="717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17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185" name="Group"/>
            <p:cNvGrpSpPr/>
            <p:nvPr/>
          </p:nvGrpSpPr>
          <p:grpSpPr>
            <a:xfrm flipH="1">
              <a:off x="0" y="1356782"/>
              <a:ext cx="1270000" cy="1270001"/>
              <a:chOff x="0" y="0"/>
              <a:chExt cx="1270000" cy="1270000"/>
            </a:xfrm>
          </p:grpSpPr>
          <p:sp>
            <p:nvSpPr>
              <p:cNvPr id="717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84" name="Group"/>
              <p:cNvGrpSpPr/>
              <p:nvPr/>
            </p:nvGrpSpPr>
            <p:grpSpPr>
              <a:xfrm flipH="1">
                <a:off x="47625" y="56900"/>
                <a:ext cx="1174751" cy="1156200"/>
                <a:chOff x="0" y="0"/>
                <a:chExt cx="1174749" cy="1156199"/>
              </a:xfrm>
            </p:grpSpPr>
            <p:pic>
              <p:nvPicPr>
                <p:cNvPr id="717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17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17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18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18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18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18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193" name="Group"/>
            <p:cNvGrpSpPr/>
            <p:nvPr/>
          </p:nvGrpSpPr>
          <p:grpSpPr>
            <a:xfrm flipH="1">
              <a:off x="0" y="4057648"/>
              <a:ext cx="1270000" cy="1270001"/>
              <a:chOff x="0" y="0"/>
              <a:chExt cx="1270000" cy="1270000"/>
            </a:xfrm>
          </p:grpSpPr>
          <p:sp>
            <p:nvSpPr>
              <p:cNvPr id="718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92" name="Group"/>
              <p:cNvGrpSpPr/>
              <p:nvPr/>
            </p:nvGrpSpPr>
            <p:grpSpPr>
              <a:xfrm>
                <a:off x="47624" y="74251"/>
                <a:ext cx="1174751" cy="1129000"/>
                <a:chOff x="0" y="0"/>
                <a:chExt cx="1174749" cy="1128998"/>
              </a:xfrm>
            </p:grpSpPr>
            <p:pic>
              <p:nvPicPr>
                <p:cNvPr id="718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18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18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19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19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200" name="Group"/>
            <p:cNvGrpSpPr/>
            <p:nvPr/>
          </p:nvGrpSpPr>
          <p:grpSpPr>
            <a:xfrm flipH="1">
              <a:off x="0" y="5414431"/>
              <a:ext cx="1270000" cy="1270001"/>
              <a:chOff x="0" y="0"/>
              <a:chExt cx="1270000" cy="1270000"/>
            </a:xfrm>
          </p:grpSpPr>
          <p:sp>
            <p:nvSpPr>
              <p:cNvPr id="719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199" name="Group"/>
              <p:cNvGrpSpPr/>
              <p:nvPr/>
            </p:nvGrpSpPr>
            <p:grpSpPr>
              <a:xfrm>
                <a:off x="47625" y="45767"/>
                <a:ext cx="1174751" cy="1178466"/>
                <a:chOff x="0" y="0"/>
                <a:chExt cx="1174750" cy="1178465"/>
              </a:xfrm>
            </p:grpSpPr>
            <p:pic>
              <p:nvPicPr>
                <p:cNvPr id="719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19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19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19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209" name="Group"/>
            <p:cNvGrpSpPr/>
            <p:nvPr/>
          </p:nvGrpSpPr>
          <p:grpSpPr>
            <a:xfrm flipH="1">
              <a:off x="0" y="2713565"/>
              <a:ext cx="1270000" cy="1270001"/>
              <a:chOff x="0" y="0"/>
              <a:chExt cx="1270000" cy="1270000"/>
            </a:xfrm>
          </p:grpSpPr>
          <p:sp>
            <p:nvSpPr>
              <p:cNvPr id="72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08" name="Group"/>
              <p:cNvGrpSpPr/>
              <p:nvPr/>
            </p:nvGrpSpPr>
            <p:grpSpPr>
              <a:xfrm>
                <a:off x="63500" y="30985"/>
                <a:ext cx="1111251" cy="1217225"/>
                <a:chOff x="0" y="0"/>
                <a:chExt cx="1111250" cy="1217223"/>
              </a:xfrm>
            </p:grpSpPr>
            <p:pic>
              <p:nvPicPr>
                <p:cNvPr id="720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20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20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20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20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20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256" name="Group"/>
          <p:cNvGrpSpPr/>
          <p:nvPr/>
        </p:nvGrpSpPr>
        <p:grpSpPr>
          <a:xfrm>
            <a:off x="11578348" y="171451"/>
            <a:ext cx="1270001" cy="9410698"/>
            <a:chOff x="0" y="0"/>
            <a:chExt cx="1270000" cy="9410696"/>
          </a:xfrm>
        </p:grpSpPr>
        <p:grpSp>
          <p:nvGrpSpPr>
            <p:cNvPr id="7215" name="Group"/>
            <p:cNvGrpSpPr/>
            <p:nvPr/>
          </p:nvGrpSpPr>
          <p:grpSpPr>
            <a:xfrm flipH="1">
              <a:off x="0" y="0"/>
              <a:ext cx="1270000" cy="1270000"/>
              <a:chOff x="0" y="0"/>
              <a:chExt cx="1270000" cy="1270000"/>
            </a:xfrm>
          </p:grpSpPr>
          <p:sp>
            <p:nvSpPr>
              <p:cNvPr id="721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14" name="Group"/>
              <p:cNvGrpSpPr/>
              <p:nvPr/>
            </p:nvGrpSpPr>
            <p:grpSpPr>
              <a:xfrm>
                <a:off x="46001" y="46001"/>
                <a:ext cx="1177998" cy="1177998"/>
                <a:chOff x="0" y="0"/>
                <a:chExt cx="1177997" cy="1177997"/>
              </a:xfrm>
            </p:grpSpPr>
            <p:pic>
              <p:nvPicPr>
                <p:cNvPr id="721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21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218" name="Group"/>
            <p:cNvGrpSpPr/>
            <p:nvPr/>
          </p:nvGrpSpPr>
          <p:grpSpPr>
            <a:xfrm flipH="1">
              <a:off x="0" y="6776780"/>
              <a:ext cx="1270000" cy="1270001"/>
              <a:chOff x="0" y="0"/>
              <a:chExt cx="1270000" cy="1270000"/>
            </a:xfrm>
          </p:grpSpPr>
          <p:sp>
            <p:nvSpPr>
              <p:cNvPr id="72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21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221" name="Group"/>
            <p:cNvGrpSpPr/>
            <p:nvPr/>
          </p:nvGrpSpPr>
          <p:grpSpPr>
            <a:xfrm flipH="1">
              <a:off x="0" y="8140696"/>
              <a:ext cx="1270000" cy="1270001"/>
              <a:chOff x="0" y="0"/>
              <a:chExt cx="1270000" cy="1270000"/>
            </a:xfrm>
          </p:grpSpPr>
          <p:sp>
            <p:nvSpPr>
              <p:cNvPr id="721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22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231" name="Group"/>
            <p:cNvGrpSpPr/>
            <p:nvPr/>
          </p:nvGrpSpPr>
          <p:grpSpPr>
            <a:xfrm flipH="1">
              <a:off x="0" y="1356782"/>
              <a:ext cx="1270000" cy="1270001"/>
              <a:chOff x="0" y="0"/>
              <a:chExt cx="1270000" cy="1270000"/>
            </a:xfrm>
          </p:grpSpPr>
          <p:sp>
            <p:nvSpPr>
              <p:cNvPr id="722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30" name="Group"/>
              <p:cNvGrpSpPr/>
              <p:nvPr/>
            </p:nvGrpSpPr>
            <p:grpSpPr>
              <a:xfrm flipH="1">
                <a:off x="47625" y="56900"/>
                <a:ext cx="1174751" cy="1156200"/>
                <a:chOff x="0" y="0"/>
                <a:chExt cx="1174749" cy="1156199"/>
              </a:xfrm>
            </p:grpSpPr>
            <p:pic>
              <p:nvPicPr>
                <p:cNvPr id="722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22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22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22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22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22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22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239" name="Group"/>
            <p:cNvGrpSpPr/>
            <p:nvPr/>
          </p:nvGrpSpPr>
          <p:grpSpPr>
            <a:xfrm flipH="1">
              <a:off x="0" y="4057648"/>
              <a:ext cx="1270000" cy="1270001"/>
              <a:chOff x="0" y="0"/>
              <a:chExt cx="1270000" cy="1270000"/>
            </a:xfrm>
          </p:grpSpPr>
          <p:sp>
            <p:nvSpPr>
              <p:cNvPr id="723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38" name="Group"/>
              <p:cNvGrpSpPr/>
              <p:nvPr/>
            </p:nvGrpSpPr>
            <p:grpSpPr>
              <a:xfrm>
                <a:off x="47624" y="74251"/>
                <a:ext cx="1174751" cy="1129000"/>
                <a:chOff x="0" y="0"/>
                <a:chExt cx="1174749" cy="1128998"/>
              </a:xfrm>
            </p:grpSpPr>
            <p:pic>
              <p:nvPicPr>
                <p:cNvPr id="723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23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23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23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23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246" name="Group"/>
            <p:cNvGrpSpPr/>
            <p:nvPr/>
          </p:nvGrpSpPr>
          <p:grpSpPr>
            <a:xfrm flipH="1">
              <a:off x="0" y="5414431"/>
              <a:ext cx="1270000" cy="1270001"/>
              <a:chOff x="0" y="0"/>
              <a:chExt cx="1270000" cy="1270000"/>
            </a:xfrm>
          </p:grpSpPr>
          <p:sp>
            <p:nvSpPr>
              <p:cNvPr id="724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45" name="Group"/>
              <p:cNvGrpSpPr/>
              <p:nvPr/>
            </p:nvGrpSpPr>
            <p:grpSpPr>
              <a:xfrm>
                <a:off x="47625" y="45767"/>
                <a:ext cx="1174751" cy="1178466"/>
                <a:chOff x="0" y="0"/>
                <a:chExt cx="1174750" cy="1178465"/>
              </a:xfrm>
            </p:grpSpPr>
            <p:pic>
              <p:nvPicPr>
                <p:cNvPr id="724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24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24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24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255" name="Group"/>
            <p:cNvGrpSpPr/>
            <p:nvPr/>
          </p:nvGrpSpPr>
          <p:grpSpPr>
            <a:xfrm flipH="1">
              <a:off x="0" y="2713565"/>
              <a:ext cx="1270000" cy="1270001"/>
              <a:chOff x="0" y="0"/>
              <a:chExt cx="1270000" cy="1270000"/>
            </a:xfrm>
          </p:grpSpPr>
          <p:sp>
            <p:nvSpPr>
              <p:cNvPr id="72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54" name="Group"/>
              <p:cNvGrpSpPr/>
              <p:nvPr/>
            </p:nvGrpSpPr>
            <p:grpSpPr>
              <a:xfrm>
                <a:off x="63500" y="30985"/>
                <a:ext cx="1111251" cy="1217225"/>
                <a:chOff x="0" y="0"/>
                <a:chExt cx="1111250" cy="1217223"/>
              </a:xfrm>
            </p:grpSpPr>
            <p:pic>
              <p:nvPicPr>
                <p:cNvPr id="724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24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25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25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25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25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267" name="Group"/>
          <p:cNvGrpSpPr/>
          <p:nvPr/>
        </p:nvGrpSpPr>
        <p:grpSpPr>
          <a:xfrm>
            <a:off x="9342863" y="3617924"/>
            <a:ext cx="788538" cy="2517752"/>
            <a:chOff x="0" y="0"/>
            <a:chExt cx="788537" cy="2517750"/>
          </a:xfrm>
        </p:grpSpPr>
        <p:pic>
          <p:nvPicPr>
            <p:cNvPr id="7257" name="Image" descr="Image"/>
            <p:cNvPicPr>
              <a:picLocks noChangeAspect="1"/>
            </p:cNvPicPr>
            <p:nvPr/>
          </p:nvPicPr>
          <p:blipFill>
            <a:blip r:embed="rId8">
              <a:extLst/>
            </a:blip>
            <a:stretch>
              <a:fillRect/>
            </a:stretch>
          </p:blipFill>
          <p:spPr>
            <a:xfrm>
              <a:off x="24686" y="1049342"/>
              <a:ext cx="329907" cy="471295"/>
            </a:xfrm>
            <a:prstGeom prst="rect">
              <a:avLst/>
            </a:prstGeom>
            <a:ln w="12700" cap="flat">
              <a:noFill/>
              <a:miter lim="400000"/>
            </a:ln>
            <a:effectLst/>
          </p:spPr>
        </p:pic>
        <p:pic>
          <p:nvPicPr>
            <p:cNvPr id="7258" name="Image" descr="Image"/>
            <p:cNvPicPr>
              <a:picLocks noChangeAspect="1"/>
            </p:cNvPicPr>
            <p:nvPr/>
          </p:nvPicPr>
          <p:blipFill>
            <a:blip r:embed="rId9">
              <a:extLst/>
            </a:blip>
            <a:stretch>
              <a:fillRect/>
            </a:stretch>
          </p:blipFill>
          <p:spPr>
            <a:xfrm>
              <a:off x="0" y="0"/>
              <a:ext cx="379279" cy="501190"/>
            </a:xfrm>
            <a:prstGeom prst="rect">
              <a:avLst/>
            </a:prstGeom>
            <a:ln w="12700" cap="flat">
              <a:noFill/>
              <a:miter lim="400000"/>
            </a:ln>
            <a:effectLst/>
          </p:spPr>
        </p:pic>
        <p:pic>
          <p:nvPicPr>
            <p:cNvPr id="7259" name="Image" descr="Image"/>
            <p:cNvPicPr>
              <a:picLocks noChangeAspect="1"/>
            </p:cNvPicPr>
            <p:nvPr/>
          </p:nvPicPr>
          <p:blipFill>
            <a:blip r:embed="rId10">
              <a:extLst/>
            </a:blip>
            <a:stretch>
              <a:fillRect/>
            </a:stretch>
          </p:blipFill>
          <p:spPr>
            <a:xfrm>
              <a:off x="418372" y="801"/>
              <a:ext cx="346561" cy="499588"/>
            </a:xfrm>
            <a:prstGeom prst="rect">
              <a:avLst/>
            </a:prstGeom>
            <a:ln w="12700" cap="flat">
              <a:noFill/>
              <a:miter lim="400000"/>
            </a:ln>
            <a:effectLst/>
          </p:spPr>
        </p:pic>
        <p:pic>
          <p:nvPicPr>
            <p:cNvPr id="7260" name="Image" descr="Image"/>
            <p:cNvPicPr>
              <a:picLocks noChangeAspect="1"/>
            </p:cNvPicPr>
            <p:nvPr/>
          </p:nvPicPr>
          <p:blipFill>
            <a:blip r:embed="rId11">
              <a:extLst/>
            </a:blip>
            <a:stretch>
              <a:fillRect/>
            </a:stretch>
          </p:blipFill>
          <p:spPr>
            <a:xfrm>
              <a:off x="440032" y="1584342"/>
              <a:ext cx="303242" cy="432783"/>
            </a:xfrm>
            <a:prstGeom prst="rect">
              <a:avLst/>
            </a:prstGeom>
            <a:ln w="12700" cap="flat">
              <a:noFill/>
              <a:miter lim="400000"/>
            </a:ln>
            <a:effectLst/>
          </p:spPr>
        </p:pic>
        <p:pic>
          <p:nvPicPr>
            <p:cNvPr id="7261" name="Image" descr="Image"/>
            <p:cNvPicPr>
              <a:picLocks noChangeAspect="1"/>
            </p:cNvPicPr>
            <p:nvPr/>
          </p:nvPicPr>
          <p:blipFill>
            <a:blip r:embed="rId12">
              <a:extLst/>
            </a:blip>
            <a:stretch>
              <a:fillRect/>
            </a:stretch>
          </p:blipFill>
          <p:spPr>
            <a:xfrm>
              <a:off x="5771" y="529370"/>
              <a:ext cx="367737" cy="491792"/>
            </a:xfrm>
            <a:prstGeom prst="rect">
              <a:avLst/>
            </a:prstGeom>
            <a:ln w="12700" cap="flat">
              <a:noFill/>
              <a:miter lim="400000"/>
            </a:ln>
            <a:effectLst/>
          </p:spPr>
        </p:pic>
        <p:pic>
          <p:nvPicPr>
            <p:cNvPr id="7262" name="Image" descr="Image"/>
            <p:cNvPicPr>
              <a:picLocks noChangeAspect="1"/>
            </p:cNvPicPr>
            <p:nvPr/>
          </p:nvPicPr>
          <p:blipFill>
            <a:blip r:embed="rId13">
              <a:extLst/>
            </a:blip>
            <a:stretch>
              <a:fillRect/>
            </a:stretch>
          </p:blipFill>
          <p:spPr>
            <a:xfrm>
              <a:off x="454305" y="1039093"/>
              <a:ext cx="274695" cy="491792"/>
            </a:xfrm>
            <a:prstGeom prst="rect">
              <a:avLst/>
            </a:prstGeom>
            <a:ln w="12700" cap="flat">
              <a:noFill/>
              <a:miter lim="400000"/>
            </a:ln>
            <a:effectLst/>
          </p:spPr>
        </p:pic>
        <p:pic>
          <p:nvPicPr>
            <p:cNvPr id="7263" name="Image" descr="Image"/>
            <p:cNvPicPr>
              <a:picLocks noChangeAspect="1"/>
            </p:cNvPicPr>
            <p:nvPr/>
          </p:nvPicPr>
          <p:blipFill>
            <a:blip r:embed="rId14">
              <a:extLst/>
            </a:blip>
            <a:stretch>
              <a:fillRect/>
            </a:stretch>
          </p:blipFill>
          <p:spPr>
            <a:xfrm>
              <a:off x="32354" y="1548816"/>
              <a:ext cx="314570" cy="491792"/>
            </a:xfrm>
            <a:prstGeom prst="rect">
              <a:avLst/>
            </a:prstGeom>
            <a:ln w="12700" cap="flat">
              <a:noFill/>
              <a:miter lim="400000"/>
            </a:ln>
            <a:effectLst/>
          </p:spPr>
        </p:pic>
        <p:pic>
          <p:nvPicPr>
            <p:cNvPr id="7264" name="Image" descr="Image"/>
            <p:cNvPicPr>
              <a:picLocks noChangeAspect="1"/>
            </p:cNvPicPr>
            <p:nvPr/>
          </p:nvPicPr>
          <p:blipFill>
            <a:blip r:embed="rId15">
              <a:extLst/>
            </a:blip>
            <a:stretch>
              <a:fillRect/>
            </a:stretch>
          </p:blipFill>
          <p:spPr>
            <a:xfrm>
              <a:off x="395069" y="2070582"/>
              <a:ext cx="393167" cy="445376"/>
            </a:xfrm>
            <a:prstGeom prst="rect">
              <a:avLst/>
            </a:prstGeom>
            <a:ln w="12700" cap="flat">
              <a:noFill/>
              <a:miter lim="400000"/>
            </a:ln>
            <a:effectLst/>
          </p:spPr>
        </p:pic>
        <p:pic>
          <p:nvPicPr>
            <p:cNvPr id="7265" name="Image" descr="Image"/>
            <p:cNvPicPr>
              <a:picLocks noChangeAspect="1"/>
            </p:cNvPicPr>
            <p:nvPr/>
          </p:nvPicPr>
          <p:blipFill>
            <a:blip r:embed="rId14">
              <a:extLst/>
            </a:blip>
            <a:stretch>
              <a:fillRect/>
            </a:stretch>
          </p:blipFill>
          <p:spPr>
            <a:xfrm>
              <a:off x="46052" y="2068788"/>
              <a:ext cx="287175" cy="448963"/>
            </a:xfrm>
            <a:prstGeom prst="rect">
              <a:avLst/>
            </a:prstGeom>
            <a:ln w="12700" cap="flat">
              <a:noFill/>
              <a:miter lim="400000"/>
            </a:ln>
            <a:effectLst/>
          </p:spPr>
        </p:pic>
        <p:pic>
          <p:nvPicPr>
            <p:cNvPr id="7266" name="Image" descr="Image"/>
            <p:cNvPicPr>
              <a:picLocks noChangeAspect="1"/>
            </p:cNvPicPr>
            <p:nvPr/>
          </p:nvPicPr>
          <p:blipFill>
            <a:blip r:embed="rId16">
              <a:extLst/>
            </a:blip>
            <a:stretch>
              <a:fillRect/>
            </a:stretch>
          </p:blipFill>
          <p:spPr>
            <a:xfrm>
              <a:off x="394767" y="529370"/>
              <a:ext cx="393771" cy="491792"/>
            </a:xfrm>
            <a:prstGeom prst="rect">
              <a:avLst/>
            </a:prstGeom>
            <a:ln w="12700" cap="flat">
              <a:noFill/>
              <a:miter lim="400000"/>
            </a:ln>
            <a:effectLst/>
          </p:spPr>
        </p:pic>
      </p:grpSp>
      <p:grpSp>
        <p:nvGrpSpPr>
          <p:cNvPr id="7288" name="Group"/>
          <p:cNvGrpSpPr/>
          <p:nvPr/>
        </p:nvGrpSpPr>
        <p:grpSpPr>
          <a:xfrm>
            <a:off x="1391130" y="4286488"/>
            <a:ext cx="2287413" cy="2401123"/>
            <a:chOff x="0" y="0"/>
            <a:chExt cx="2287411" cy="2401121"/>
          </a:xfrm>
        </p:grpSpPr>
        <p:pic>
          <p:nvPicPr>
            <p:cNvPr id="7268"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7269"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7270"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7271"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7272"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7273"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7274"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7275"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7276"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7277"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7278"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7279"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7280"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7281" name="Image" descr="Image"/>
            <p:cNvPicPr>
              <a:picLocks noChangeAspect="1"/>
            </p:cNvPicPr>
            <p:nvPr/>
          </p:nvPicPr>
          <p:blipFill>
            <a:blip r:embed="rId9">
              <a:extLst/>
            </a:blip>
            <a:stretch>
              <a:fillRect/>
            </a:stretch>
          </p:blipFill>
          <p:spPr>
            <a:xfrm>
              <a:off x="1137119" y="549259"/>
              <a:ext cx="363560" cy="480419"/>
            </a:xfrm>
            <a:prstGeom prst="rect">
              <a:avLst/>
            </a:prstGeom>
            <a:ln w="12700" cap="flat">
              <a:noFill/>
              <a:miter lim="400000"/>
            </a:ln>
            <a:effectLst/>
          </p:spPr>
        </p:pic>
        <p:pic>
          <p:nvPicPr>
            <p:cNvPr id="7282"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7283"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7284"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7285"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7286" name="Image" descr="Image"/>
            <p:cNvPicPr>
              <a:picLocks noChangeAspect="1"/>
            </p:cNvPicPr>
            <p:nvPr/>
          </p:nvPicPr>
          <p:blipFill>
            <a:blip r:embed="rId8">
              <a:extLst/>
            </a:blip>
            <a:stretch>
              <a:fillRect/>
            </a:stretch>
          </p:blipFill>
          <p:spPr>
            <a:xfrm>
              <a:off x="407231" y="1393621"/>
              <a:ext cx="342420" cy="489170"/>
            </a:xfrm>
            <a:prstGeom prst="rect">
              <a:avLst/>
            </a:prstGeom>
            <a:ln w="12700" cap="flat">
              <a:noFill/>
              <a:miter lim="400000"/>
            </a:ln>
            <a:effectLst/>
          </p:spPr>
        </p:pic>
        <p:pic>
          <p:nvPicPr>
            <p:cNvPr id="7287"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92"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293"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294"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340" name="Group"/>
          <p:cNvGrpSpPr/>
          <p:nvPr/>
        </p:nvGrpSpPr>
        <p:grpSpPr>
          <a:xfrm>
            <a:off x="143751" y="171451"/>
            <a:ext cx="1270001" cy="9410697"/>
            <a:chOff x="0" y="0"/>
            <a:chExt cx="1270000" cy="9410696"/>
          </a:xfrm>
        </p:grpSpPr>
        <p:grpSp>
          <p:nvGrpSpPr>
            <p:cNvPr id="7299" name="Group"/>
            <p:cNvGrpSpPr/>
            <p:nvPr/>
          </p:nvGrpSpPr>
          <p:grpSpPr>
            <a:xfrm flipH="1">
              <a:off x="0" y="0"/>
              <a:ext cx="1270000" cy="1270000"/>
              <a:chOff x="0" y="0"/>
              <a:chExt cx="1270000" cy="1270000"/>
            </a:xfrm>
          </p:grpSpPr>
          <p:sp>
            <p:nvSpPr>
              <p:cNvPr id="72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298" name="Group"/>
              <p:cNvGrpSpPr/>
              <p:nvPr/>
            </p:nvGrpSpPr>
            <p:grpSpPr>
              <a:xfrm>
                <a:off x="46001" y="46001"/>
                <a:ext cx="1177998" cy="1177998"/>
                <a:chOff x="0" y="0"/>
                <a:chExt cx="1177997" cy="1177997"/>
              </a:xfrm>
            </p:grpSpPr>
            <p:pic>
              <p:nvPicPr>
                <p:cNvPr id="7296"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297"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302" name="Group"/>
            <p:cNvGrpSpPr/>
            <p:nvPr/>
          </p:nvGrpSpPr>
          <p:grpSpPr>
            <a:xfrm flipH="1">
              <a:off x="0" y="6776780"/>
              <a:ext cx="1270000" cy="1270001"/>
              <a:chOff x="0" y="0"/>
              <a:chExt cx="1270000" cy="1270000"/>
            </a:xfrm>
          </p:grpSpPr>
          <p:sp>
            <p:nvSpPr>
              <p:cNvPr id="730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301"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305" name="Group"/>
            <p:cNvGrpSpPr/>
            <p:nvPr/>
          </p:nvGrpSpPr>
          <p:grpSpPr>
            <a:xfrm flipH="1">
              <a:off x="0" y="8140696"/>
              <a:ext cx="1270000" cy="1270001"/>
              <a:chOff x="0" y="0"/>
              <a:chExt cx="1270000" cy="1270000"/>
            </a:xfrm>
          </p:grpSpPr>
          <p:sp>
            <p:nvSpPr>
              <p:cNvPr id="730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304"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315" name="Group"/>
            <p:cNvGrpSpPr/>
            <p:nvPr/>
          </p:nvGrpSpPr>
          <p:grpSpPr>
            <a:xfrm flipH="1">
              <a:off x="0" y="1356782"/>
              <a:ext cx="1270000" cy="1270001"/>
              <a:chOff x="0" y="0"/>
              <a:chExt cx="1270000" cy="1270000"/>
            </a:xfrm>
          </p:grpSpPr>
          <p:sp>
            <p:nvSpPr>
              <p:cNvPr id="730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14" name="Group"/>
              <p:cNvGrpSpPr/>
              <p:nvPr/>
            </p:nvGrpSpPr>
            <p:grpSpPr>
              <a:xfrm flipH="1">
                <a:off x="47625" y="56900"/>
                <a:ext cx="1174751" cy="1156200"/>
                <a:chOff x="0" y="0"/>
                <a:chExt cx="1174749" cy="1156199"/>
              </a:xfrm>
            </p:grpSpPr>
            <p:pic>
              <p:nvPicPr>
                <p:cNvPr id="7307"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308"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309"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310"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311"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312"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313"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323" name="Group"/>
            <p:cNvGrpSpPr/>
            <p:nvPr/>
          </p:nvGrpSpPr>
          <p:grpSpPr>
            <a:xfrm flipH="1">
              <a:off x="0" y="4057648"/>
              <a:ext cx="1270000" cy="1270001"/>
              <a:chOff x="0" y="0"/>
              <a:chExt cx="1270000" cy="1270000"/>
            </a:xfrm>
          </p:grpSpPr>
          <p:sp>
            <p:nvSpPr>
              <p:cNvPr id="731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22" name="Group"/>
              <p:cNvGrpSpPr/>
              <p:nvPr/>
            </p:nvGrpSpPr>
            <p:grpSpPr>
              <a:xfrm>
                <a:off x="47624" y="74251"/>
                <a:ext cx="1174751" cy="1129000"/>
                <a:chOff x="0" y="0"/>
                <a:chExt cx="1174749" cy="1128998"/>
              </a:xfrm>
            </p:grpSpPr>
            <p:pic>
              <p:nvPicPr>
                <p:cNvPr id="7317"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318"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319"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320"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321"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330" name="Group"/>
            <p:cNvGrpSpPr/>
            <p:nvPr/>
          </p:nvGrpSpPr>
          <p:grpSpPr>
            <a:xfrm flipH="1">
              <a:off x="0" y="5414431"/>
              <a:ext cx="1270000" cy="1270001"/>
              <a:chOff x="0" y="0"/>
              <a:chExt cx="1270000" cy="1270000"/>
            </a:xfrm>
          </p:grpSpPr>
          <p:sp>
            <p:nvSpPr>
              <p:cNvPr id="732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29" name="Group"/>
              <p:cNvGrpSpPr/>
              <p:nvPr/>
            </p:nvGrpSpPr>
            <p:grpSpPr>
              <a:xfrm>
                <a:off x="47625" y="45767"/>
                <a:ext cx="1174751" cy="1178466"/>
                <a:chOff x="0" y="0"/>
                <a:chExt cx="1174750" cy="1178465"/>
              </a:xfrm>
            </p:grpSpPr>
            <p:pic>
              <p:nvPicPr>
                <p:cNvPr id="7325"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326"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327"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328"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339" name="Group"/>
            <p:cNvGrpSpPr/>
            <p:nvPr/>
          </p:nvGrpSpPr>
          <p:grpSpPr>
            <a:xfrm flipH="1">
              <a:off x="0" y="2713565"/>
              <a:ext cx="1270000" cy="1270001"/>
              <a:chOff x="0" y="0"/>
              <a:chExt cx="1270000" cy="1270000"/>
            </a:xfrm>
          </p:grpSpPr>
          <p:sp>
            <p:nvSpPr>
              <p:cNvPr id="73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38" name="Group"/>
              <p:cNvGrpSpPr/>
              <p:nvPr/>
            </p:nvGrpSpPr>
            <p:grpSpPr>
              <a:xfrm>
                <a:off x="63500" y="30985"/>
                <a:ext cx="1111251" cy="1217225"/>
                <a:chOff x="0" y="0"/>
                <a:chExt cx="1111250" cy="1217223"/>
              </a:xfrm>
            </p:grpSpPr>
            <p:pic>
              <p:nvPicPr>
                <p:cNvPr id="7332"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333"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334"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335"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336"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337"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386" name="Group"/>
          <p:cNvGrpSpPr/>
          <p:nvPr/>
        </p:nvGrpSpPr>
        <p:grpSpPr>
          <a:xfrm>
            <a:off x="11578348" y="171451"/>
            <a:ext cx="1270001" cy="9410698"/>
            <a:chOff x="0" y="0"/>
            <a:chExt cx="1270000" cy="9410696"/>
          </a:xfrm>
        </p:grpSpPr>
        <p:grpSp>
          <p:nvGrpSpPr>
            <p:cNvPr id="7345" name="Group"/>
            <p:cNvGrpSpPr/>
            <p:nvPr/>
          </p:nvGrpSpPr>
          <p:grpSpPr>
            <a:xfrm flipH="1">
              <a:off x="0" y="0"/>
              <a:ext cx="1270000" cy="1270000"/>
              <a:chOff x="0" y="0"/>
              <a:chExt cx="1270000" cy="1270000"/>
            </a:xfrm>
          </p:grpSpPr>
          <p:sp>
            <p:nvSpPr>
              <p:cNvPr id="73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44" name="Group"/>
              <p:cNvGrpSpPr/>
              <p:nvPr/>
            </p:nvGrpSpPr>
            <p:grpSpPr>
              <a:xfrm>
                <a:off x="46001" y="46001"/>
                <a:ext cx="1177998" cy="1177998"/>
                <a:chOff x="0" y="0"/>
                <a:chExt cx="1177997" cy="1177997"/>
              </a:xfrm>
            </p:grpSpPr>
            <p:pic>
              <p:nvPicPr>
                <p:cNvPr id="7342"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343"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348" name="Group"/>
            <p:cNvGrpSpPr/>
            <p:nvPr/>
          </p:nvGrpSpPr>
          <p:grpSpPr>
            <a:xfrm flipH="1">
              <a:off x="0" y="6776780"/>
              <a:ext cx="1270000" cy="1270001"/>
              <a:chOff x="0" y="0"/>
              <a:chExt cx="1270000" cy="1270000"/>
            </a:xfrm>
          </p:grpSpPr>
          <p:sp>
            <p:nvSpPr>
              <p:cNvPr id="734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347"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351" name="Group"/>
            <p:cNvGrpSpPr/>
            <p:nvPr/>
          </p:nvGrpSpPr>
          <p:grpSpPr>
            <a:xfrm flipH="1">
              <a:off x="0" y="8140696"/>
              <a:ext cx="1270000" cy="1270001"/>
              <a:chOff x="0" y="0"/>
              <a:chExt cx="1270000" cy="1270000"/>
            </a:xfrm>
          </p:grpSpPr>
          <p:sp>
            <p:nvSpPr>
              <p:cNvPr id="734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350"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361" name="Group"/>
            <p:cNvGrpSpPr/>
            <p:nvPr/>
          </p:nvGrpSpPr>
          <p:grpSpPr>
            <a:xfrm flipH="1">
              <a:off x="0" y="1356782"/>
              <a:ext cx="1270000" cy="1270001"/>
              <a:chOff x="0" y="0"/>
              <a:chExt cx="1270000" cy="1270000"/>
            </a:xfrm>
          </p:grpSpPr>
          <p:sp>
            <p:nvSpPr>
              <p:cNvPr id="735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60" name="Group"/>
              <p:cNvGrpSpPr/>
              <p:nvPr/>
            </p:nvGrpSpPr>
            <p:grpSpPr>
              <a:xfrm flipH="1">
                <a:off x="47625" y="56900"/>
                <a:ext cx="1174751" cy="1156200"/>
                <a:chOff x="0" y="0"/>
                <a:chExt cx="1174749" cy="1156199"/>
              </a:xfrm>
            </p:grpSpPr>
            <p:pic>
              <p:nvPicPr>
                <p:cNvPr id="7353"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354"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355"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356"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357"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358"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359"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369" name="Group"/>
            <p:cNvGrpSpPr/>
            <p:nvPr/>
          </p:nvGrpSpPr>
          <p:grpSpPr>
            <a:xfrm flipH="1">
              <a:off x="0" y="4057648"/>
              <a:ext cx="1270000" cy="1270001"/>
              <a:chOff x="0" y="0"/>
              <a:chExt cx="1270000" cy="1270000"/>
            </a:xfrm>
          </p:grpSpPr>
          <p:sp>
            <p:nvSpPr>
              <p:cNvPr id="73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68" name="Group"/>
              <p:cNvGrpSpPr/>
              <p:nvPr/>
            </p:nvGrpSpPr>
            <p:grpSpPr>
              <a:xfrm>
                <a:off x="47624" y="74251"/>
                <a:ext cx="1174751" cy="1129000"/>
                <a:chOff x="0" y="0"/>
                <a:chExt cx="1174749" cy="1128998"/>
              </a:xfrm>
            </p:grpSpPr>
            <p:pic>
              <p:nvPicPr>
                <p:cNvPr id="7363"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364"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365"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366"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367"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376" name="Group"/>
            <p:cNvGrpSpPr/>
            <p:nvPr/>
          </p:nvGrpSpPr>
          <p:grpSpPr>
            <a:xfrm flipH="1">
              <a:off x="0" y="5414431"/>
              <a:ext cx="1270000" cy="1270001"/>
              <a:chOff x="0" y="0"/>
              <a:chExt cx="1270000" cy="1270000"/>
            </a:xfrm>
          </p:grpSpPr>
          <p:sp>
            <p:nvSpPr>
              <p:cNvPr id="737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75" name="Group"/>
              <p:cNvGrpSpPr/>
              <p:nvPr/>
            </p:nvGrpSpPr>
            <p:grpSpPr>
              <a:xfrm>
                <a:off x="47625" y="45767"/>
                <a:ext cx="1174751" cy="1178466"/>
                <a:chOff x="0" y="0"/>
                <a:chExt cx="1174750" cy="1178465"/>
              </a:xfrm>
            </p:grpSpPr>
            <p:pic>
              <p:nvPicPr>
                <p:cNvPr id="7371"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372"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373"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374"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385" name="Group"/>
            <p:cNvGrpSpPr/>
            <p:nvPr/>
          </p:nvGrpSpPr>
          <p:grpSpPr>
            <a:xfrm flipH="1">
              <a:off x="0" y="2713565"/>
              <a:ext cx="1270000" cy="1270001"/>
              <a:chOff x="0" y="0"/>
              <a:chExt cx="1270000" cy="1270000"/>
            </a:xfrm>
          </p:grpSpPr>
          <p:sp>
            <p:nvSpPr>
              <p:cNvPr id="73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384" name="Group"/>
              <p:cNvGrpSpPr/>
              <p:nvPr/>
            </p:nvGrpSpPr>
            <p:grpSpPr>
              <a:xfrm>
                <a:off x="63500" y="30985"/>
                <a:ext cx="1111251" cy="1217225"/>
                <a:chOff x="0" y="0"/>
                <a:chExt cx="1111250" cy="1217223"/>
              </a:xfrm>
            </p:grpSpPr>
            <p:pic>
              <p:nvPicPr>
                <p:cNvPr id="7378"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379"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380"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381"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382"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383"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398" name="Group"/>
          <p:cNvGrpSpPr/>
          <p:nvPr/>
        </p:nvGrpSpPr>
        <p:grpSpPr>
          <a:xfrm>
            <a:off x="9800052" y="4452967"/>
            <a:ext cx="1677325" cy="2068165"/>
            <a:chOff x="0" y="0"/>
            <a:chExt cx="1677323" cy="2068164"/>
          </a:xfrm>
        </p:grpSpPr>
        <p:pic>
          <p:nvPicPr>
            <p:cNvPr id="7387" name="Image" descr="Image"/>
            <p:cNvPicPr>
              <a:picLocks noChangeAspect="1"/>
            </p:cNvPicPr>
            <p:nvPr/>
          </p:nvPicPr>
          <p:blipFill>
            <a:blip r:embed="rId8">
              <a:extLst/>
            </a:blip>
            <a:stretch>
              <a:fillRect/>
            </a:stretch>
          </p:blipFill>
          <p:spPr>
            <a:xfrm>
              <a:off x="959511" y="1620995"/>
              <a:ext cx="393167" cy="445376"/>
            </a:xfrm>
            <a:prstGeom prst="rect">
              <a:avLst/>
            </a:prstGeom>
            <a:ln w="12700" cap="flat">
              <a:noFill/>
              <a:miter lim="400000"/>
            </a:ln>
            <a:effectLst/>
          </p:spPr>
        </p:pic>
        <p:pic>
          <p:nvPicPr>
            <p:cNvPr id="7388" name="Image" descr="Image"/>
            <p:cNvPicPr>
              <a:picLocks noChangeAspect="1"/>
            </p:cNvPicPr>
            <p:nvPr/>
          </p:nvPicPr>
          <p:blipFill>
            <a:blip r:embed="rId9">
              <a:extLst/>
            </a:blip>
            <a:stretch>
              <a:fillRect/>
            </a:stretch>
          </p:blipFill>
          <p:spPr>
            <a:xfrm>
              <a:off x="1390149" y="1619202"/>
              <a:ext cx="287175" cy="448963"/>
            </a:xfrm>
            <a:prstGeom prst="rect">
              <a:avLst/>
            </a:prstGeom>
            <a:ln w="12700" cap="flat">
              <a:noFill/>
              <a:miter lim="400000"/>
            </a:ln>
            <a:effectLst/>
          </p:spPr>
        </p:pic>
        <p:grpSp>
          <p:nvGrpSpPr>
            <p:cNvPr id="7397" name="Group"/>
            <p:cNvGrpSpPr/>
            <p:nvPr/>
          </p:nvGrpSpPr>
          <p:grpSpPr>
            <a:xfrm>
              <a:off x="-1" y="0"/>
              <a:ext cx="1643526" cy="1095656"/>
              <a:chOff x="0" y="0"/>
              <a:chExt cx="1643524" cy="1095655"/>
            </a:xfrm>
          </p:grpSpPr>
          <p:pic>
            <p:nvPicPr>
              <p:cNvPr id="7389" name="Image" descr="Image"/>
              <p:cNvPicPr>
                <a:picLocks noChangeAspect="1"/>
              </p:cNvPicPr>
              <p:nvPr/>
            </p:nvPicPr>
            <p:blipFill>
              <a:blip r:embed="rId10">
                <a:extLst/>
              </a:blip>
              <a:stretch>
                <a:fillRect/>
              </a:stretch>
            </p:blipFill>
            <p:spPr>
              <a:xfrm>
                <a:off x="142295" y="10248"/>
                <a:ext cx="329907" cy="471295"/>
              </a:xfrm>
              <a:prstGeom prst="rect">
                <a:avLst/>
              </a:prstGeom>
              <a:ln w="12700" cap="flat">
                <a:noFill/>
                <a:miter lim="400000"/>
              </a:ln>
              <a:effectLst/>
            </p:spPr>
          </p:pic>
          <p:pic>
            <p:nvPicPr>
              <p:cNvPr id="7390" name="Image" descr="Image"/>
              <p:cNvPicPr>
                <a:picLocks noChangeAspect="1"/>
              </p:cNvPicPr>
              <p:nvPr/>
            </p:nvPicPr>
            <p:blipFill>
              <a:blip r:embed="rId11">
                <a:extLst/>
              </a:blip>
              <a:stretch>
                <a:fillRect/>
              </a:stretch>
            </p:blipFill>
            <p:spPr>
              <a:xfrm>
                <a:off x="864280" y="594465"/>
                <a:ext cx="379280" cy="501191"/>
              </a:xfrm>
              <a:prstGeom prst="rect">
                <a:avLst/>
              </a:prstGeom>
              <a:ln w="12700" cap="flat">
                <a:noFill/>
                <a:miter lim="400000"/>
              </a:ln>
              <a:effectLst/>
            </p:spPr>
          </p:pic>
          <p:pic>
            <p:nvPicPr>
              <p:cNvPr id="7391" name="Image" descr="Image"/>
              <p:cNvPicPr>
                <a:picLocks noChangeAspect="1"/>
              </p:cNvPicPr>
              <p:nvPr/>
            </p:nvPicPr>
            <p:blipFill>
              <a:blip r:embed="rId12">
                <a:extLst/>
              </a:blip>
              <a:stretch>
                <a:fillRect/>
              </a:stretch>
            </p:blipFill>
            <p:spPr>
              <a:xfrm>
                <a:off x="428566" y="595266"/>
                <a:ext cx="346562" cy="499589"/>
              </a:xfrm>
              <a:prstGeom prst="rect">
                <a:avLst/>
              </a:prstGeom>
              <a:ln w="12700" cap="flat">
                <a:noFill/>
                <a:miter lim="400000"/>
              </a:ln>
              <a:effectLst/>
            </p:spPr>
          </p:pic>
          <p:pic>
            <p:nvPicPr>
              <p:cNvPr id="7392" name="Image" descr="Image"/>
              <p:cNvPicPr>
                <a:picLocks noChangeAspect="1"/>
              </p:cNvPicPr>
              <p:nvPr/>
            </p:nvPicPr>
            <p:blipFill>
              <a:blip r:embed="rId13">
                <a:extLst/>
              </a:blip>
              <a:stretch>
                <a:fillRect/>
              </a:stretch>
            </p:blipFill>
            <p:spPr>
              <a:xfrm>
                <a:off x="547419" y="29504"/>
                <a:ext cx="303241" cy="432783"/>
              </a:xfrm>
              <a:prstGeom prst="rect">
                <a:avLst/>
              </a:prstGeom>
              <a:ln w="12700" cap="flat">
                <a:noFill/>
                <a:miter lim="400000"/>
              </a:ln>
              <a:effectLst/>
            </p:spPr>
          </p:pic>
          <p:pic>
            <p:nvPicPr>
              <p:cNvPr id="7393" name="Image" descr="Image"/>
              <p:cNvPicPr>
                <a:picLocks noChangeAspect="1"/>
              </p:cNvPicPr>
              <p:nvPr/>
            </p:nvPicPr>
            <p:blipFill>
              <a:blip r:embed="rId14">
                <a:extLst/>
              </a:blip>
              <a:stretch>
                <a:fillRect/>
              </a:stretch>
            </p:blipFill>
            <p:spPr>
              <a:xfrm>
                <a:off x="1275788" y="0"/>
                <a:ext cx="367736" cy="491792"/>
              </a:xfrm>
              <a:prstGeom prst="rect">
                <a:avLst/>
              </a:prstGeom>
              <a:ln w="12700" cap="flat">
                <a:noFill/>
                <a:miter lim="400000"/>
              </a:ln>
              <a:effectLst/>
            </p:spPr>
          </p:pic>
          <p:pic>
            <p:nvPicPr>
              <p:cNvPr id="7394" name="Image" descr="Image"/>
              <p:cNvPicPr>
                <a:picLocks noChangeAspect="1"/>
              </p:cNvPicPr>
              <p:nvPr/>
            </p:nvPicPr>
            <p:blipFill>
              <a:blip r:embed="rId15">
                <a:extLst/>
              </a:blip>
              <a:stretch>
                <a:fillRect/>
              </a:stretch>
            </p:blipFill>
            <p:spPr>
              <a:xfrm>
                <a:off x="925876" y="0"/>
                <a:ext cx="274695" cy="491792"/>
              </a:xfrm>
              <a:prstGeom prst="rect">
                <a:avLst/>
              </a:prstGeom>
              <a:ln w="12700" cap="flat">
                <a:noFill/>
                <a:miter lim="400000"/>
              </a:ln>
              <a:effectLst/>
            </p:spPr>
          </p:pic>
          <p:pic>
            <p:nvPicPr>
              <p:cNvPr id="7395" name="Image" descr="Image"/>
              <p:cNvPicPr>
                <a:picLocks noChangeAspect="1"/>
              </p:cNvPicPr>
              <p:nvPr/>
            </p:nvPicPr>
            <p:blipFill>
              <a:blip r:embed="rId9">
                <a:extLst/>
              </a:blip>
              <a:stretch>
                <a:fillRect/>
              </a:stretch>
            </p:blipFill>
            <p:spPr>
              <a:xfrm>
                <a:off x="1328955" y="599164"/>
                <a:ext cx="314570" cy="491792"/>
              </a:xfrm>
              <a:prstGeom prst="rect">
                <a:avLst/>
              </a:prstGeom>
              <a:ln w="12700" cap="flat">
                <a:noFill/>
                <a:miter lim="400000"/>
              </a:ln>
              <a:effectLst/>
            </p:spPr>
          </p:pic>
          <p:pic>
            <p:nvPicPr>
              <p:cNvPr id="7396" name="Image" descr="Image"/>
              <p:cNvPicPr>
                <a:picLocks noChangeAspect="1"/>
              </p:cNvPicPr>
              <p:nvPr/>
            </p:nvPicPr>
            <p:blipFill>
              <a:blip r:embed="rId16">
                <a:extLst/>
              </a:blip>
              <a:stretch>
                <a:fillRect/>
              </a:stretch>
            </p:blipFill>
            <p:spPr>
              <a:xfrm>
                <a:off x="0" y="599164"/>
                <a:ext cx="393771" cy="491792"/>
              </a:xfrm>
              <a:prstGeom prst="rect">
                <a:avLst/>
              </a:prstGeom>
              <a:ln w="12700" cap="flat">
                <a:noFill/>
                <a:miter lim="400000"/>
              </a:ln>
              <a:effectLst/>
            </p:spPr>
          </p:pic>
        </p:grpSp>
      </p:grpSp>
      <p:grpSp>
        <p:nvGrpSpPr>
          <p:cNvPr id="7419" name="Group"/>
          <p:cNvGrpSpPr/>
          <p:nvPr/>
        </p:nvGrpSpPr>
        <p:grpSpPr>
          <a:xfrm>
            <a:off x="1391130" y="4286488"/>
            <a:ext cx="2287413" cy="2401123"/>
            <a:chOff x="0" y="0"/>
            <a:chExt cx="2287411" cy="2401121"/>
          </a:xfrm>
        </p:grpSpPr>
        <p:pic>
          <p:nvPicPr>
            <p:cNvPr id="7399" name="Image" descr="Image"/>
            <p:cNvPicPr>
              <a:picLocks noChangeAspect="1"/>
            </p:cNvPicPr>
            <p:nvPr/>
          </p:nvPicPr>
          <p:blipFill>
            <a:blip r:embed="rId17">
              <a:extLst/>
            </a:blip>
            <a:stretch>
              <a:fillRect/>
            </a:stretch>
          </p:blipFill>
          <p:spPr>
            <a:xfrm>
              <a:off x="1292844" y="537780"/>
              <a:ext cx="426604" cy="548490"/>
            </a:xfrm>
            <a:prstGeom prst="rect">
              <a:avLst/>
            </a:prstGeom>
            <a:ln w="12700" cap="flat">
              <a:noFill/>
              <a:miter lim="400000"/>
            </a:ln>
            <a:effectLst/>
          </p:spPr>
        </p:pic>
        <p:pic>
          <p:nvPicPr>
            <p:cNvPr id="7400" name="Image" descr="Image"/>
            <p:cNvPicPr>
              <a:picLocks noChangeAspect="1"/>
            </p:cNvPicPr>
            <p:nvPr/>
          </p:nvPicPr>
          <p:blipFill>
            <a:blip r:embed="rId18">
              <a:extLst/>
            </a:blip>
            <a:stretch>
              <a:fillRect/>
            </a:stretch>
          </p:blipFill>
          <p:spPr>
            <a:xfrm>
              <a:off x="1058883" y="49534"/>
              <a:ext cx="390119" cy="463619"/>
            </a:xfrm>
            <a:prstGeom prst="rect">
              <a:avLst/>
            </a:prstGeom>
            <a:ln w="12700" cap="flat">
              <a:noFill/>
              <a:miter lim="400000"/>
            </a:ln>
            <a:effectLst/>
          </p:spPr>
        </p:pic>
        <p:pic>
          <p:nvPicPr>
            <p:cNvPr id="7401" name="Image" descr="Image"/>
            <p:cNvPicPr>
              <a:picLocks noChangeAspect="1"/>
            </p:cNvPicPr>
            <p:nvPr/>
          </p:nvPicPr>
          <p:blipFill>
            <a:blip r:embed="rId19">
              <a:extLst/>
            </a:blip>
            <a:stretch>
              <a:fillRect/>
            </a:stretch>
          </p:blipFill>
          <p:spPr>
            <a:xfrm>
              <a:off x="361387" y="1904960"/>
              <a:ext cx="434108" cy="488035"/>
            </a:xfrm>
            <a:prstGeom prst="rect">
              <a:avLst/>
            </a:prstGeom>
            <a:ln w="12700" cap="flat">
              <a:noFill/>
              <a:miter lim="400000"/>
            </a:ln>
            <a:effectLst/>
          </p:spPr>
        </p:pic>
        <p:pic>
          <p:nvPicPr>
            <p:cNvPr id="7402" name="Image" descr="Image"/>
            <p:cNvPicPr>
              <a:picLocks noChangeAspect="1"/>
            </p:cNvPicPr>
            <p:nvPr/>
          </p:nvPicPr>
          <p:blipFill>
            <a:blip r:embed="rId20">
              <a:extLst/>
            </a:blip>
            <a:stretch>
              <a:fillRect/>
            </a:stretch>
          </p:blipFill>
          <p:spPr>
            <a:xfrm>
              <a:off x="902273" y="551944"/>
              <a:ext cx="333819" cy="475049"/>
            </a:xfrm>
            <a:prstGeom prst="rect">
              <a:avLst/>
            </a:prstGeom>
            <a:ln w="12700" cap="flat">
              <a:noFill/>
              <a:miter lim="400000"/>
            </a:ln>
            <a:effectLst/>
          </p:spPr>
        </p:pic>
        <p:pic>
          <p:nvPicPr>
            <p:cNvPr id="7403" name="Image" descr="Image"/>
            <p:cNvPicPr>
              <a:picLocks noChangeAspect="1"/>
            </p:cNvPicPr>
            <p:nvPr/>
          </p:nvPicPr>
          <p:blipFill>
            <a:blip r:embed="rId21">
              <a:extLst/>
            </a:blip>
            <a:stretch>
              <a:fillRect/>
            </a:stretch>
          </p:blipFill>
          <p:spPr>
            <a:xfrm>
              <a:off x="24339" y="15569"/>
              <a:ext cx="333819" cy="489601"/>
            </a:xfrm>
            <a:prstGeom prst="rect">
              <a:avLst/>
            </a:prstGeom>
            <a:ln w="12700" cap="flat">
              <a:noFill/>
              <a:miter lim="400000"/>
            </a:ln>
            <a:effectLst/>
          </p:spPr>
        </p:pic>
        <p:pic>
          <p:nvPicPr>
            <p:cNvPr id="7404" name="Image" descr="Image"/>
            <p:cNvPicPr>
              <a:picLocks noChangeAspect="1"/>
            </p:cNvPicPr>
            <p:nvPr/>
          </p:nvPicPr>
          <p:blipFill>
            <a:blip r:embed="rId22">
              <a:extLst/>
            </a:blip>
            <a:stretch>
              <a:fillRect/>
            </a:stretch>
          </p:blipFill>
          <p:spPr>
            <a:xfrm>
              <a:off x="585297" y="537393"/>
              <a:ext cx="344044" cy="489600"/>
            </a:xfrm>
            <a:prstGeom prst="rect">
              <a:avLst/>
            </a:prstGeom>
            <a:ln w="12700" cap="flat">
              <a:noFill/>
              <a:miter lim="400000"/>
            </a:ln>
            <a:effectLst/>
          </p:spPr>
        </p:pic>
        <p:pic>
          <p:nvPicPr>
            <p:cNvPr id="7405" name="Image" descr="Image"/>
            <p:cNvPicPr>
              <a:picLocks noChangeAspect="1"/>
            </p:cNvPicPr>
            <p:nvPr/>
          </p:nvPicPr>
          <p:blipFill>
            <a:blip r:embed="rId23">
              <a:extLst/>
            </a:blip>
            <a:stretch>
              <a:fillRect/>
            </a:stretch>
          </p:blipFill>
          <p:spPr>
            <a:xfrm>
              <a:off x="1867211" y="529099"/>
              <a:ext cx="420201" cy="520739"/>
            </a:xfrm>
            <a:prstGeom prst="rect">
              <a:avLst/>
            </a:prstGeom>
            <a:ln w="12700" cap="flat">
              <a:noFill/>
              <a:miter lim="400000"/>
            </a:ln>
            <a:effectLst/>
          </p:spPr>
        </p:pic>
        <p:pic>
          <p:nvPicPr>
            <p:cNvPr id="7406" name="Image" descr="Image"/>
            <p:cNvPicPr>
              <a:picLocks noChangeAspect="1"/>
            </p:cNvPicPr>
            <p:nvPr/>
          </p:nvPicPr>
          <p:blipFill>
            <a:blip r:embed="rId24">
              <a:extLst/>
            </a:blip>
            <a:stretch>
              <a:fillRect/>
            </a:stretch>
          </p:blipFill>
          <p:spPr>
            <a:xfrm>
              <a:off x="757318" y="8465"/>
              <a:ext cx="489249" cy="503809"/>
            </a:xfrm>
            <a:prstGeom prst="rect">
              <a:avLst/>
            </a:prstGeom>
            <a:ln w="12700" cap="flat">
              <a:noFill/>
              <a:miter lim="400000"/>
            </a:ln>
            <a:effectLst/>
          </p:spPr>
        </p:pic>
        <p:pic>
          <p:nvPicPr>
            <p:cNvPr id="7407" name="Image" descr="Image"/>
            <p:cNvPicPr>
              <a:picLocks noChangeAspect="1"/>
            </p:cNvPicPr>
            <p:nvPr/>
          </p:nvPicPr>
          <p:blipFill>
            <a:blip r:embed="rId25">
              <a:extLst/>
            </a:blip>
            <a:stretch>
              <a:fillRect/>
            </a:stretch>
          </p:blipFill>
          <p:spPr>
            <a:xfrm>
              <a:off x="249941" y="533836"/>
              <a:ext cx="442173" cy="503809"/>
            </a:xfrm>
            <a:prstGeom prst="rect">
              <a:avLst/>
            </a:prstGeom>
            <a:ln w="12700" cap="flat">
              <a:noFill/>
              <a:miter lim="400000"/>
            </a:ln>
            <a:effectLst/>
          </p:spPr>
        </p:pic>
        <p:pic>
          <p:nvPicPr>
            <p:cNvPr id="7408" name="Image" descr="Image"/>
            <p:cNvPicPr>
              <a:picLocks noChangeAspect="1"/>
            </p:cNvPicPr>
            <p:nvPr/>
          </p:nvPicPr>
          <p:blipFill>
            <a:blip r:embed="rId26">
              <a:extLst/>
            </a:blip>
            <a:stretch>
              <a:fillRect/>
            </a:stretch>
          </p:blipFill>
          <p:spPr>
            <a:xfrm>
              <a:off x="1301408" y="37326"/>
              <a:ext cx="384075" cy="488035"/>
            </a:xfrm>
            <a:prstGeom prst="rect">
              <a:avLst/>
            </a:prstGeom>
            <a:ln w="12700" cap="flat">
              <a:noFill/>
              <a:miter lim="400000"/>
            </a:ln>
            <a:effectLst/>
          </p:spPr>
        </p:pic>
        <p:pic>
          <p:nvPicPr>
            <p:cNvPr id="7409" name="Image" descr="Image"/>
            <p:cNvPicPr>
              <a:picLocks noChangeAspect="1"/>
            </p:cNvPicPr>
            <p:nvPr/>
          </p:nvPicPr>
          <p:blipFill>
            <a:blip r:embed="rId27">
              <a:extLst/>
            </a:blip>
            <a:stretch>
              <a:fillRect/>
            </a:stretch>
          </p:blipFill>
          <p:spPr>
            <a:xfrm>
              <a:off x="300046" y="12418"/>
              <a:ext cx="316563" cy="488035"/>
            </a:xfrm>
            <a:prstGeom prst="rect">
              <a:avLst/>
            </a:prstGeom>
            <a:ln w="12700" cap="flat">
              <a:noFill/>
              <a:miter lim="400000"/>
            </a:ln>
            <a:effectLst/>
          </p:spPr>
        </p:pic>
        <p:pic>
          <p:nvPicPr>
            <p:cNvPr id="7410" name="Image" descr="Image"/>
            <p:cNvPicPr>
              <a:picLocks noChangeAspect="1"/>
            </p:cNvPicPr>
            <p:nvPr/>
          </p:nvPicPr>
          <p:blipFill>
            <a:blip r:embed="rId28">
              <a:extLst/>
            </a:blip>
            <a:stretch>
              <a:fillRect/>
            </a:stretch>
          </p:blipFill>
          <p:spPr>
            <a:xfrm>
              <a:off x="1834164" y="48593"/>
              <a:ext cx="338548" cy="465502"/>
            </a:xfrm>
            <a:prstGeom prst="rect">
              <a:avLst/>
            </a:prstGeom>
            <a:ln w="12700" cap="flat">
              <a:noFill/>
              <a:miter lim="400000"/>
            </a:ln>
            <a:effectLst/>
          </p:spPr>
        </p:pic>
        <p:pic>
          <p:nvPicPr>
            <p:cNvPr id="7411" name="Image" descr="Image"/>
            <p:cNvPicPr>
              <a:picLocks noChangeAspect="1"/>
            </p:cNvPicPr>
            <p:nvPr/>
          </p:nvPicPr>
          <p:blipFill>
            <a:blip r:embed="rId29">
              <a:extLst/>
            </a:blip>
            <a:stretch>
              <a:fillRect/>
            </a:stretch>
          </p:blipFill>
          <p:spPr>
            <a:xfrm>
              <a:off x="1593571" y="559115"/>
              <a:ext cx="341920" cy="480419"/>
            </a:xfrm>
            <a:prstGeom prst="rect">
              <a:avLst/>
            </a:prstGeom>
            <a:ln w="12700" cap="flat">
              <a:noFill/>
              <a:miter lim="400000"/>
            </a:ln>
            <a:effectLst/>
          </p:spPr>
        </p:pic>
        <p:pic>
          <p:nvPicPr>
            <p:cNvPr id="7412" name="Image" descr="Image"/>
            <p:cNvPicPr>
              <a:picLocks noChangeAspect="1"/>
            </p:cNvPicPr>
            <p:nvPr/>
          </p:nvPicPr>
          <p:blipFill>
            <a:blip r:embed="rId11">
              <a:extLst/>
            </a:blip>
            <a:stretch>
              <a:fillRect/>
            </a:stretch>
          </p:blipFill>
          <p:spPr>
            <a:xfrm>
              <a:off x="1137119" y="549259"/>
              <a:ext cx="363560" cy="480419"/>
            </a:xfrm>
            <a:prstGeom prst="rect">
              <a:avLst/>
            </a:prstGeom>
            <a:ln w="12700" cap="flat">
              <a:noFill/>
              <a:miter lim="400000"/>
            </a:ln>
            <a:effectLst/>
          </p:spPr>
        </p:pic>
        <p:pic>
          <p:nvPicPr>
            <p:cNvPr id="7413" name="Image" descr="Image"/>
            <p:cNvPicPr>
              <a:picLocks noChangeAspect="1"/>
            </p:cNvPicPr>
            <p:nvPr/>
          </p:nvPicPr>
          <p:blipFill>
            <a:blip r:embed="rId30">
              <a:extLst/>
            </a:blip>
            <a:stretch>
              <a:fillRect/>
            </a:stretch>
          </p:blipFill>
          <p:spPr>
            <a:xfrm>
              <a:off x="36662" y="1397996"/>
              <a:ext cx="359973" cy="480420"/>
            </a:xfrm>
            <a:prstGeom prst="rect">
              <a:avLst/>
            </a:prstGeom>
            <a:ln w="12700" cap="flat">
              <a:noFill/>
              <a:miter lim="400000"/>
            </a:ln>
            <a:effectLst/>
          </p:spPr>
        </p:pic>
        <p:pic>
          <p:nvPicPr>
            <p:cNvPr id="7414" name="Image" descr="Image"/>
            <p:cNvPicPr>
              <a:picLocks noChangeAspect="1"/>
            </p:cNvPicPr>
            <p:nvPr/>
          </p:nvPicPr>
          <p:blipFill>
            <a:blip r:embed="rId23">
              <a:extLst/>
            </a:blip>
            <a:stretch>
              <a:fillRect/>
            </a:stretch>
          </p:blipFill>
          <p:spPr>
            <a:xfrm>
              <a:off x="491930" y="0"/>
              <a:ext cx="420201" cy="520739"/>
            </a:xfrm>
            <a:prstGeom prst="rect">
              <a:avLst/>
            </a:prstGeom>
            <a:ln w="12700" cap="flat">
              <a:noFill/>
              <a:miter lim="400000"/>
            </a:ln>
            <a:effectLst/>
          </p:spPr>
        </p:pic>
        <p:pic>
          <p:nvPicPr>
            <p:cNvPr id="7415" name="Image" descr="Image"/>
            <p:cNvPicPr>
              <a:picLocks noChangeAspect="1"/>
            </p:cNvPicPr>
            <p:nvPr/>
          </p:nvPicPr>
          <p:blipFill>
            <a:blip r:embed="rId31">
              <a:extLst/>
            </a:blip>
            <a:stretch>
              <a:fillRect/>
            </a:stretch>
          </p:blipFill>
          <p:spPr>
            <a:xfrm>
              <a:off x="18392" y="521136"/>
              <a:ext cx="396513" cy="510943"/>
            </a:xfrm>
            <a:prstGeom prst="rect">
              <a:avLst/>
            </a:prstGeom>
            <a:ln w="12700" cap="flat">
              <a:noFill/>
              <a:miter lim="400000"/>
            </a:ln>
            <a:effectLst/>
          </p:spPr>
        </p:pic>
        <p:pic>
          <p:nvPicPr>
            <p:cNvPr id="7416" name="Image" descr="Image"/>
            <p:cNvPicPr>
              <a:picLocks noChangeAspect="1"/>
            </p:cNvPicPr>
            <p:nvPr/>
          </p:nvPicPr>
          <p:blipFill>
            <a:blip r:embed="rId32">
              <a:extLst/>
            </a:blip>
            <a:stretch>
              <a:fillRect/>
            </a:stretch>
          </p:blipFill>
          <p:spPr>
            <a:xfrm>
              <a:off x="1515257" y="45048"/>
              <a:ext cx="422347" cy="480419"/>
            </a:xfrm>
            <a:prstGeom prst="rect">
              <a:avLst/>
            </a:prstGeom>
            <a:ln w="12700" cap="flat">
              <a:noFill/>
              <a:miter lim="400000"/>
            </a:ln>
            <a:effectLst/>
          </p:spPr>
        </p:pic>
        <p:pic>
          <p:nvPicPr>
            <p:cNvPr id="7417" name="Image" descr="Image"/>
            <p:cNvPicPr>
              <a:picLocks noChangeAspect="1"/>
            </p:cNvPicPr>
            <p:nvPr/>
          </p:nvPicPr>
          <p:blipFill>
            <a:blip r:embed="rId10">
              <a:extLst/>
            </a:blip>
            <a:stretch>
              <a:fillRect/>
            </a:stretch>
          </p:blipFill>
          <p:spPr>
            <a:xfrm>
              <a:off x="407231" y="1393621"/>
              <a:ext cx="342420" cy="489170"/>
            </a:xfrm>
            <a:prstGeom prst="rect">
              <a:avLst/>
            </a:prstGeom>
            <a:ln w="12700" cap="flat">
              <a:noFill/>
              <a:miter lim="400000"/>
            </a:ln>
            <a:effectLst/>
          </p:spPr>
        </p:pic>
        <p:pic>
          <p:nvPicPr>
            <p:cNvPr id="7418"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23"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424"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425"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471" name="Group"/>
          <p:cNvGrpSpPr/>
          <p:nvPr/>
        </p:nvGrpSpPr>
        <p:grpSpPr>
          <a:xfrm>
            <a:off x="143751" y="171451"/>
            <a:ext cx="1270001" cy="9410697"/>
            <a:chOff x="0" y="0"/>
            <a:chExt cx="1270000" cy="9410696"/>
          </a:xfrm>
        </p:grpSpPr>
        <p:grpSp>
          <p:nvGrpSpPr>
            <p:cNvPr id="7430" name="Group"/>
            <p:cNvGrpSpPr/>
            <p:nvPr/>
          </p:nvGrpSpPr>
          <p:grpSpPr>
            <a:xfrm flipH="1">
              <a:off x="0" y="0"/>
              <a:ext cx="1270000" cy="1270000"/>
              <a:chOff x="0" y="0"/>
              <a:chExt cx="1270000" cy="1270000"/>
            </a:xfrm>
          </p:grpSpPr>
          <p:sp>
            <p:nvSpPr>
              <p:cNvPr id="742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29" name="Group"/>
              <p:cNvGrpSpPr/>
              <p:nvPr/>
            </p:nvGrpSpPr>
            <p:grpSpPr>
              <a:xfrm>
                <a:off x="46001" y="46001"/>
                <a:ext cx="1177998" cy="1177998"/>
                <a:chOff x="0" y="0"/>
                <a:chExt cx="1177997" cy="1177997"/>
              </a:xfrm>
            </p:grpSpPr>
            <p:pic>
              <p:nvPicPr>
                <p:cNvPr id="7427"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428"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433" name="Group"/>
            <p:cNvGrpSpPr/>
            <p:nvPr/>
          </p:nvGrpSpPr>
          <p:grpSpPr>
            <a:xfrm flipH="1">
              <a:off x="0" y="6776780"/>
              <a:ext cx="1270000" cy="1270001"/>
              <a:chOff x="0" y="0"/>
              <a:chExt cx="1270000" cy="1270000"/>
            </a:xfrm>
          </p:grpSpPr>
          <p:sp>
            <p:nvSpPr>
              <p:cNvPr id="743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432"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436" name="Group"/>
            <p:cNvGrpSpPr/>
            <p:nvPr/>
          </p:nvGrpSpPr>
          <p:grpSpPr>
            <a:xfrm flipH="1">
              <a:off x="0" y="8140696"/>
              <a:ext cx="1270000" cy="1270001"/>
              <a:chOff x="0" y="0"/>
              <a:chExt cx="1270000" cy="1270000"/>
            </a:xfrm>
          </p:grpSpPr>
          <p:sp>
            <p:nvSpPr>
              <p:cNvPr id="743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435"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446" name="Group"/>
            <p:cNvGrpSpPr/>
            <p:nvPr/>
          </p:nvGrpSpPr>
          <p:grpSpPr>
            <a:xfrm flipH="1">
              <a:off x="0" y="1356782"/>
              <a:ext cx="1270000" cy="1270001"/>
              <a:chOff x="0" y="0"/>
              <a:chExt cx="1270000" cy="1270000"/>
            </a:xfrm>
          </p:grpSpPr>
          <p:sp>
            <p:nvSpPr>
              <p:cNvPr id="743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45" name="Group"/>
              <p:cNvGrpSpPr/>
              <p:nvPr/>
            </p:nvGrpSpPr>
            <p:grpSpPr>
              <a:xfrm flipH="1">
                <a:off x="47625" y="56900"/>
                <a:ext cx="1174751" cy="1156200"/>
                <a:chOff x="0" y="0"/>
                <a:chExt cx="1174749" cy="1156199"/>
              </a:xfrm>
            </p:grpSpPr>
            <p:pic>
              <p:nvPicPr>
                <p:cNvPr id="7438"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439"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440"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441"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442"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443"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444"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454" name="Group"/>
            <p:cNvGrpSpPr/>
            <p:nvPr/>
          </p:nvGrpSpPr>
          <p:grpSpPr>
            <a:xfrm flipH="1">
              <a:off x="0" y="4057648"/>
              <a:ext cx="1270000" cy="1270001"/>
              <a:chOff x="0" y="0"/>
              <a:chExt cx="1270000" cy="1270000"/>
            </a:xfrm>
          </p:grpSpPr>
          <p:sp>
            <p:nvSpPr>
              <p:cNvPr id="744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53" name="Group"/>
              <p:cNvGrpSpPr/>
              <p:nvPr/>
            </p:nvGrpSpPr>
            <p:grpSpPr>
              <a:xfrm>
                <a:off x="47624" y="74251"/>
                <a:ext cx="1174751" cy="1129000"/>
                <a:chOff x="0" y="0"/>
                <a:chExt cx="1174749" cy="1128998"/>
              </a:xfrm>
            </p:grpSpPr>
            <p:pic>
              <p:nvPicPr>
                <p:cNvPr id="7448"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449"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450"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451"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452"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461" name="Group"/>
            <p:cNvGrpSpPr/>
            <p:nvPr/>
          </p:nvGrpSpPr>
          <p:grpSpPr>
            <a:xfrm flipH="1">
              <a:off x="0" y="5414431"/>
              <a:ext cx="1270000" cy="1270001"/>
              <a:chOff x="0" y="0"/>
              <a:chExt cx="1270000" cy="1270000"/>
            </a:xfrm>
          </p:grpSpPr>
          <p:sp>
            <p:nvSpPr>
              <p:cNvPr id="745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60" name="Group"/>
              <p:cNvGrpSpPr/>
              <p:nvPr/>
            </p:nvGrpSpPr>
            <p:grpSpPr>
              <a:xfrm>
                <a:off x="47625" y="45767"/>
                <a:ext cx="1174751" cy="1178466"/>
                <a:chOff x="0" y="0"/>
                <a:chExt cx="1174750" cy="1178465"/>
              </a:xfrm>
            </p:grpSpPr>
            <p:pic>
              <p:nvPicPr>
                <p:cNvPr id="7456"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457"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458"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459"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470" name="Group"/>
            <p:cNvGrpSpPr/>
            <p:nvPr/>
          </p:nvGrpSpPr>
          <p:grpSpPr>
            <a:xfrm flipH="1">
              <a:off x="0" y="2713565"/>
              <a:ext cx="1270000" cy="1270001"/>
              <a:chOff x="0" y="0"/>
              <a:chExt cx="1270000" cy="1270000"/>
            </a:xfrm>
          </p:grpSpPr>
          <p:sp>
            <p:nvSpPr>
              <p:cNvPr id="746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69" name="Group"/>
              <p:cNvGrpSpPr/>
              <p:nvPr/>
            </p:nvGrpSpPr>
            <p:grpSpPr>
              <a:xfrm>
                <a:off x="63500" y="30985"/>
                <a:ext cx="1111251" cy="1217225"/>
                <a:chOff x="0" y="0"/>
                <a:chExt cx="1111250" cy="1217223"/>
              </a:xfrm>
            </p:grpSpPr>
            <p:pic>
              <p:nvPicPr>
                <p:cNvPr id="7463"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464"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465"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466"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467"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468"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517" name="Group"/>
          <p:cNvGrpSpPr/>
          <p:nvPr/>
        </p:nvGrpSpPr>
        <p:grpSpPr>
          <a:xfrm>
            <a:off x="11578348" y="171451"/>
            <a:ext cx="1270001" cy="9410698"/>
            <a:chOff x="0" y="0"/>
            <a:chExt cx="1270000" cy="9410696"/>
          </a:xfrm>
        </p:grpSpPr>
        <p:grpSp>
          <p:nvGrpSpPr>
            <p:cNvPr id="7476" name="Group"/>
            <p:cNvGrpSpPr/>
            <p:nvPr/>
          </p:nvGrpSpPr>
          <p:grpSpPr>
            <a:xfrm flipH="1">
              <a:off x="0" y="0"/>
              <a:ext cx="1270000" cy="1270000"/>
              <a:chOff x="0" y="0"/>
              <a:chExt cx="1270000" cy="1270000"/>
            </a:xfrm>
          </p:grpSpPr>
          <p:sp>
            <p:nvSpPr>
              <p:cNvPr id="747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75" name="Group"/>
              <p:cNvGrpSpPr/>
              <p:nvPr/>
            </p:nvGrpSpPr>
            <p:grpSpPr>
              <a:xfrm>
                <a:off x="46001" y="46001"/>
                <a:ext cx="1177998" cy="1177998"/>
                <a:chOff x="0" y="0"/>
                <a:chExt cx="1177997" cy="1177997"/>
              </a:xfrm>
            </p:grpSpPr>
            <p:pic>
              <p:nvPicPr>
                <p:cNvPr id="7473"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474"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479" name="Group"/>
            <p:cNvGrpSpPr/>
            <p:nvPr/>
          </p:nvGrpSpPr>
          <p:grpSpPr>
            <a:xfrm flipH="1">
              <a:off x="0" y="6776780"/>
              <a:ext cx="1270000" cy="1270001"/>
              <a:chOff x="0" y="0"/>
              <a:chExt cx="1270000" cy="1270000"/>
            </a:xfrm>
          </p:grpSpPr>
          <p:sp>
            <p:nvSpPr>
              <p:cNvPr id="7477"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478"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482" name="Group"/>
            <p:cNvGrpSpPr/>
            <p:nvPr/>
          </p:nvGrpSpPr>
          <p:grpSpPr>
            <a:xfrm flipH="1">
              <a:off x="0" y="8140696"/>
              <a:ext cx="1270000" cy="1270001"/>
              <a:chOff x="0" y="0"/>
              <a:chExt cx="1270000" cy="1270000"/>
            </a:xfrm>
          </p:grpSpPr>
          <p:sp>
            <p:nvSpPr>
              <p:cNvPr id="748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481"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492" name="Group"/>
            <p:cNvGrpSpPr/>
            <p:nvPr/>
          </p:nvGrpSpPr>
          <p:grpSpPr>
            <a:xfrm flipH="1">
              <a:off x="0" y="1356782"/>
              <a:ext cx="1270000" cy="1270001"/>
              <a:chOff x="0" y="0"/>
              <a:chExt cx="1270000" cy="1270000"/>
            </a:xfrm>
          </p:grpSpPr>
          <p:sp>
            <p:nvSpPr>
              <p:cNvPr id="748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91" name="Group"/>
              <p:cNvGrpSpPr/>
              <p:nvPr/>
            </p:nvGrpSpPr>
            <p:grpSpPr>
              <a:xfrm flipH="1">
                <a:off x="47625" y="56900"/>
                <a:ext cx="1174751" cy="1156200"/>
                <a:chOff x="0" y="0"/>
                <a:chExt cx="1174749" cy="1156199"/>
              </a:xfrm>
            </p:grpSpPr>
            <p:pic>
              <p:nvPicPr>
                <p:cNvPr id="7484"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485"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486"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487"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488"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489"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490"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500" name="Group"/>
            <p:cNvGrpSpPr/>
            <p:nvPr/>
          </p:nvGrpSpPr>
          <p:grpSpPr>
            <a:xfrm flipH="1">
              <a:off x="0" y="4057648"/>
              <a:ext cx="1270000" cy="1270001"/>
              <a:chOff x="0" y="0"/>
              <a:chExt cx="1270000" cy="1270000"/>
            </a:xfrm>
          </p:grpSpPr>
          <p:sp>
            <p:nvSpPr>
              <p:cNvPr id="749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499" name="Group"/>
              <p:cNvGrpSpPr/>
              <p:nvPr/>
            </p:nvGrpSpPr>
            <p:grpSpPr>
              <a:xfrm>
                <a:off x="47624" y="74251"/>
                <a:ext cx="1174751" cy="1129000"/>
                <a:chOff x="0" y="0"/>
                <a:chExt cx="1174749" cy="1128998"/>
              </a:xfrm>
            </p:grpSpPr>
            <p:pic>
              <p:nvPicPr>
                <p:cNvPr id="7494"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495"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496"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497"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498"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507" name="Group"/>
            <p:cNvGrpSpPr/>
            <p:nvPr/>
          </p:nvGrpSpPr>
          <p:grpSpPr>
            <a:xfrm flipH="1">
              <a:off x="0" y="5414431"/>
              <a:ext cx="1270000" cy="1270001"/>
              <a:chOff x="0" y="0"/>
              <a:chExt cx="1270000" cy="1270000"/>
            </a:xfrm>
          </p:grpSpPr>
          <p:sp>
            <p:nvSpPr>
              <p:cNvPr id="750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506" name="Group"/>
              <p:cNvGrpSpPr/>
              <p:nvPr/>
            </p:nvGrpSpPr>
            <p:grpSpPr>
              <a:xfrm>
                <a:off x="47625" y="45767"/>
                <a:ext cx="1174751" cy="1178466"/>
                <a:chOff x="0" y="0"/>
                <a:chExt cx="1174750" cy="1178465"/>
              </a:xfrm>
            </p:grpSpPr>
            <p:pic>
              <p:nvPicPr>
                <p:cNvPr id="7502"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503"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504"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505"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516" name="Group"/>
            <p:cNvGrpSpPr/>
            <p:nvPr/>
          </p:nvGrpSpPr>
          <p:grpSpPr>
            <a:xfrm flipH="1">
              <a:off x="0" y="2713565"/>
              <a:ext cx="1270000" cy="1270001"/>
              <a:chOff x="0" y="0"/>
              <a:chExt cx="1270000" cy="1270000"/>
            </a:xfrm>
          </p:grpSpPr>
          <p:sp>
            <p:nvSpPr>
              <p:cNvPr id="750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515" name="Group"/>
              <p:cNvGrpSpPr/>
              <p:nvPr/>
            </p:nvGrpSpPr>
            <p:grpSpPr>
              <a:xfrm>
                <a:off x="63500" y="30985"/>
                <a:ext cx="1111251" cy="1217225"/>
                <a:chOff x="0" y="0"/>
                <a:chExt cx="1111250" cy="1217223"/>
              </a:xfrm>
            </p:grpSpPr>
            <p:pic>
              <p:nvPicPr>
                <p:cNvPr id="7509"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510"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511"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512"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513"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514"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525" name="Group"/>
          <p:cNvGrpSpPr/>
          <p:nvPr/>
        </p:nvGrpSpPr>
        <p:grpSpPr>
          <a:xfrm>
            <a:off x="3059098" y="8276496"/>
            <a:ext cx="6873904" cy="1268318"/>
            <a:chOff x="0" y="0"/>
            <a:chExt cx="6873902" cy="1268316"/>
          </a:xfrm>
        </p:grpSpPr>
        <p:pic>
          <p:nvPicPr>
            <p:cNvPr id="7518" name="Image" descr="Image"/>
            <p:cNvPicPr>
              <a:picLocks noChangeAspect="1"/>
            </p:cNvPicPr>
            <p:nvPr/>
          </p:nvPicPr>
          <p:blipFill>
            <a:blip r:embed="rId8">
              <a:extLst/>
            </a:blip>
            <a:stretch>
              <a:fillRect/>
            </a:stretch>
          </p:blipFill>
          <p:spPr>
            <a:xfrm flipH="1">
              <a:off x="2301773" y="319473"/>
              <a:ext cx="630479" cy="635822"/>
            </a:xfrm>
            <a:prstGeom prst="rect">
              <a:avLst/>
            </a:prstGeom>
            <a:ln w="12700" cap="flat">
              <a:noFill/>
              <a:miter lim="400000"/>
            </a:ln>
            <a:effectLst/>
          </p:spPr>
        </p:pic>
        <p:pic>
          <p:nvPicPr>
            <p:cNvPr id="7519" name="Image" descr="Image"/>
            <p:cNvPicPr>
              <a:picLocks noChangeAspect="1"/>
            </p:cNvPicPr>
            <p:nvPr/>
          </p:nvPicPr>
          <p:blipFill>
            <a:blip r:embed="rId9">
              <a:extLst/>
            </a:blip>
            <a:stretch>
              <a:fillRect/>
            </a:stretch>
          </p:blipFill>
          <p:spPr>
            <a:xfrm flipH="1">
              <a:off x="1307743" y="166813"/>
              <a:ext cx="941142" cy="941142"/>
            </a:xfrm>
            <a:prstGeom prst="rect">
              <a:avLst/>
            </a:prstGeom>
            <a:ln w="12700" cap="flat">
              <a:noFill/>
              <a:miter lim="400000"/>
            </a:ln>
            <a:effectLst/>
          </p:spPr>
        </p:pic>
        <p:pic>
          <p:nvPicPr>
            <p:cNvPr id="7520" name="Image" descr="Image"/>
            <p:cNvPicPr>
              <a:picLocks noChangeAspect="1"/>
            </p:cNvPicPr>
            <p:nvPr/>
          </p:nvPicPr>
          <p:blipFill>
            <a:blip r:embed="rId10">
              <a:extLst/>
            </a:blip>
            <a:stretch>
              <a:fillRect/>
            </a:stretch>
          </p:blipFill>
          <p:spPr>
            <a:xfrm flipH="1">
              <a:off x="0" y="6451"/>
              <a:ext cx="1254855" cy="1261866"/>
            </a:xfrm>
            <a:prstGeom prst="rect">
              <a:avLst/>
            </a:prstGeom>
            <a:ln w="12700" cap="flat">
              <a:noFill/>
              <a:miter lim="400000"/>
            </a:ln>
            <a:effectLst/>
          </p:spPr>
        </p:pic>
        <p:pic>
          <p:nvPicPr>
            <p:cNvPr id="7521" name="Image" descr="Image"/>
            <p:cNvPicPr>
              <a:picLocks noChangeAspect="1"/>
            </p:cNvPicPr>
            <p:nvPr/>
          </p:nvPicPr>
          <p:blipFill>
            <a:blip r:embed="rId11">
              <a:extLst/>
            </a:blip>
            <a:stretch>
              <a:fillRect/>
            </a:stretch>
          </p:blipFill>
          <p:spPr>
            <a:xfrm>
              <a:off x="2929825" y="344953"/>
              <a:ext cx="987839" cy="571959"/>
            </a:xfrm>
            <a:prstGeom prst="rect">
              <a:avLst/>
            </a:prstGeom>
            <a:ln w="12700" cap="flat">
              <a:noFill/>
              <a:miter lim="400000"/>
            </a:ln>
            <a:effectLst/>
          </p:spPr>
        </p:pic>
        <p:pic>
          <p:nvPicPr>
            <p:cNvPr id="7522" name="Image" descr="Image"/>
            <p:cNvPicPr>
              <a:picLocks noChangeAspect="1"/>
            </p:cNvPicPr>
            <p:nvPr/>
          </p:nvPicPr>
          <p:blipFill>
            <a:blip r:embed="rId12">
              <a:extLst/>
            </a:blip>
            <a:stretch>
              <a:fillRect/>
            </a:stretch>
          </p:blipFill>
          <p:spPr>
            <a:xfrm flipH="1">
              <a:off x="5619047" y="0"/>
              <a:ext cx="1254856" cy="1261866"/>
            </a:xfrm>
            <a:prstGeom prst="rect">
              <a:avLst/>
            </a:prstGeom>
            <a:ln w="12700" cap="flat">
              <a:noFill/>
              <a:miter lim="400000"/>
            </a:ln>
            <a:effectLst/>
          </p:spPr>
        </p:pic>
        <p:pic>
          <p:nvPicPr>
            <p:cNvPr id="7523" name="Image" descr="Image"/>
            <p:cNvPicPr>
              <a:picLocks noChangeAspect="1"/>
            </p:cNvPicPr>
            <p:nvPr/>
          </p:nvPicPr>
          <p:blipFill>
            <a:blip r:embed="rId13">
              <a:extLst/>
            </a:blip>
            <a:stretch>
              <a:fillRect/>
            </a:stretch>
          </p:blipFill>
          <p:spPr>
            <a:xfrm flipH="1">
              <a:off x="4633634" y="160361"/>
              <a:ext cx="941142" cy="941142"/>
            </a:xfrm>
            <a:prstGeom prst="rect">
              <a:avLst/>
            </a:prstGeom>
            <a:ln w="12700" cap="flat">
              <a:noFill/>
              <a:miter lim="400000"/>
            </a:ln>
            <a:effectLst/>
          </p:spPr>
        </p:pic>
        <p:pic>
          <p:nvPicPr>
            <p:cNvPr id="7524" name="Image" descr="Image"/>
            <p:cNvPicPr>
              <a:picLocks noChangeAspect="1"/>
            </p:cNvPicPr>
            <p:nvPr/>
          </p:nvPicPr>
          <p:blipFill>
            <a:blip r:embed="rId14">
              <a:extLst/>
            </a:blip>
            <a:stretch>
              <a:fillRect/>
            </a:stretch>
          </p:blipFill>
          <p:spPr>
            <a:xfrm flipH="1">
              <a:off x="3961935" y="314560"/>
              <a:ext cx="627429" cy="632745"/>
            </a:xfrm>
            <a:prstGeom prst="rect">
              <a:avLst/>
            </a:prstGeom>
            <a:ln w="12700" cap="flat">
              <a:noFill/>
              <a:miter lim="400000"/>
            </a:ln>
            <a:effectLst/>
          </p:spPr>
        </p:pic>
      </p:grpSp>
      <p:grpSp>
        <p:nvGrpSpPr>
          <p:cNvPr id="7546" name="Group"/>
          <p:cNvGrpSpPr/>
          <p:nvPr/>
        </p:nvGrpSpPr>
        <p:grpSpPr>
          <a:xfrm>
            <a:off x="1391130" y="4286488"/>
            <a:ext cx="2287413" cy="2401123"/>
            <a:chOff x="0" y="0"/>
            <a:chExt cx="2287411" cy="2401121"/>
          </a:xfrm>
        </p:grpSpPr>
        <p:pic>
          <p:nvPicPr>
            <p:cNvPr id="7526" name="Image" descr="Image"/>
            <p:cNvPicPr>
              <a:picLocks noChangeAspect="1"/>
            </p:cNvPicPr>
            <p:nvPr/>
          </p:nvPicPr>
          <p:blipFill>
            <a:blip r:embed="rId15">
              <a:extLst/>
            </a:blip>
            <a:stretch>
              <a:fillRect/>
            </a:stretch>
          </p:blipFill>
          <p:spPr>
            <a:xfrm>
              <a:off x="1292844" y="537780"/>
              <a:ext cx="426604" cy="548490"/>
            </a:xfrm>
            <a:prstGeom prst="rect">
              <a:avLst/>
            </a:prstGeom>
            <a:ln w="12700" cap="flat">
              <a:noFill/>
              <a:miter lim="400000"/>
            </a:ln>
            <a:effectLst/>
          </p:spPr>
        </p:pic>
        <p:pic>
          <p:nvPicPr>
            <p:cNvPr id="7527" name="Image" descr="Image"/>
            <p:cNvPicPr>
              <a:picLocks noChangeAspect="1"/>
            </p:cNvPicPr>
            <p:nvPr/>
          </p:nvPicPr>
          <p:blipFill>
            <a:blip r:embed="rId16">
              <a:extLst/>
            </a:blip>
            <a:stretch>
              <a:fillRect/>
            </a:stretch>
          </p:blipFill>
          <p:spPr>
            <a:xfrm>
              <a:off x="1058883" y="49534"/>
              <a:ext cx="390119" cy="463619"/>
            </a:xfrm>
            <a:prstGeom prst="rect">
              <a:avLst/>
            </a:prstGeom>
            <a:ln w="12700" cap="flat">
              <a:noFill/>
              <a:miter lim="400000"/>
            </a:ln>
            <a:effectLst/>
          </p:spPr>
        </p:pic>
        <p:pic>
          <p:nvPicPr>
            <p:cNvPr id="7528" name="Image" descr="Image"/>
            <p:cNvPicPr>
              <a:picLocks noChangeAspect="1"/>
            </p:cNvPicPr>
            <p:nvPr/>
          </p:nvPicPr>
          <p:blipFill>
            <a:blip r:embed="rId17">
              <a:extLst/>
            </a:blip>
            <a:stretch>
              <a:fillRect/>
            </a:stretch>
          </p:blipFill>
          <p:spPr>
            <a:xfrm>
              <a:off x="361387" y="1904960"/>
              <a:ext cx="434108" cy="488035"/>
            </a:xfrm>
            <a:prstGeom prst="rect">
              <a:avLst/>
            </a:prstGeom>
            <a:ln w="12700" cap="flat">
              <a:noFill/>
              <a:miter lim="400000"/>
            </a:ln>
            <a:effectLst/>
          </p:spPr>
        </p:pic>
        <p:pic>
          <p:nvPicPr>
            <p:cNvPr id="7529" name="Image" descr="Image"/>
            <p:cNvPicPr>
              <a:picLocks noChangeAspect="1"/>
            </p:cNvPicPr>
            <p:nvPr/>
          </p:nvPicPr>
          <p:blipFill>
            <a:blip r:embed="rId18">
              <a:extLst/>
            </a:blip>
            <a:stretch>
              <a:fillRect/>
            </a:stretch>
          </p:blipFill>
          <p:spPr>
            <a:xfrm>
              <a:off x="902273" y="551944"/>
              <a:ext cx="333819" cy="475049"/>
            </a:xfrm>
            <a:prstGeom prst="rect">
              <a:avLst/>
            </a:prstGeom>
            <a:ln w="12700" cap="flat">
              <a:noFill/>
              <a:miter lim="400000"/>
            </a:ln>
            <a:effectLst/>
          </p:spPr>
        </p:pic>
        <p:pic>
          <p:nvPicPr>
            <p:cNvPr id="7530" name="Image" descr="Image"/>
            <p:cNvPicPr>
              <a:picLocks noChangeAspect="1"/>
            </p:cNvPicPr>
            <p:nvPr/>
          </p:nvPicPr>
          <p:blipFill>
            <a:blip r:embed="rId19">
              <a:extLst/>
            </a:blip>
            <a:stretch>
              <a:fillRect/>
            </a:stretch>
          </p:blipFill>
          <p:spPr>
            <a:xfrm>
              <a:off x="24339" y="15569"/>
              <a:ext cx="333819" cy="489601"/>
            </a:xfrm>
            <a:prstGeom prst="rect">
              <a:avLst/>
            </a:prstGeom>
            <a:ln w="12700" cap="flat">
              <a:noFill/>
              <a:miter lim="400000"/>
            </a:ln>
            <a:effectLst/>
          </p:spPr>
        </p:pic>
        <p:pic>
          <p:nvPicPr>
            <p:cNvPr id="7531" name="Image" descr="Image"/>
            <p:cNvPicPr>
              <a:picLocks noChangeAspect="1"/>
            </p:cNvPicPr>
            <p:nvPr/>
          </p:nvPicPr>
          <p:blipFill>
            <a:blip r:embed="rId20">
              <a:extLst/>
            </a:blip>
            <a:stretch>
              <a:fillRect/>
            </a:stretch>
          </p:blipFill>
          <p:spPr>
            <a:xfrm>
              <a:off x="585297" y="537393"/>
              <a:ext cx="344044" cy="489600"/>
            </a:xfrm>
            <a:prstGeom prst="rect">
              <a:avLst/>
            </a:prstGeom>
            <a:ln w="12700" cap="flat">
              <a:noFill/>
              <a:miter lim="400000"/>
            </a:ln>
            <a:effectLst/>
          </p:spPr>
        </p:pic>
        <p:pic>
          <p:nvPicPr>
            <p:cNvPr id="7532" name="Image" descr="Image"/>
            <p:cNvPicPr>
              <a:picLocks noChangeAspect="1"/>
            </p:cNvPicPr>
            <p:nvPr/>
          </p:nvPicPr>
          <p:blipFill>
            <a:blip r:embed="rId21">
              <a:extLst/>
            </a:blip>
            <a:stretch>
              <a:fillRect/>
            </a:stretch>
          </p:blipFill>
          <p:spPr>
            <a:xfrm>
              <a:off x="1867211" y="529099"/>
              <a:ext cx="420201" cy="520739"/>
            </a:xfrm>
            <a:prstGeom prst="rect">
              <a:avLst/>
            </a:prstGeom>
            <a:ln w="12700" cap="flat">
              <a:noFill/>
              <a:miter lim="400000"/>
            </a:ln>
            <a:effectLst/>
          </p:spPr>
        </p:pic>
        <p:pic>
          <p:nvPicPr>
            <p:cNvPr id="7533" name="Image" descr="Image"/>
            <p:cNvPicPr>
              <a:picLocks noChangeAspect="1"/>
            </p:cNvPicPr>
            <p:nvPr/>
          </p:nvPicPr>
          <p:blipFill>
            <a:blip r:embed="rId22">
              <a:extLst/>
            </a:blip>
            <a:stretch>
              <a:fillRect/>
            </a:stretch>
          </p:blipFill>
          <p:spPr>
            <a:xfrm>
              <a:off x="757318" y="8465"/>
              <a:ext cx="489249" cy="503809"/>
            </a:xfrm>
            <a:prstGeom prst="rect">
              <a:avLst/>
            </a:prstGeom>
            <a:ln w="12700" cap="flat">
              <a:noFill/>
              <a:miter lim="400000"/>
            </a:ln>
            <a:effectLst/>
          </p:spPr>
        </p:pic>
        <p:pic>
          <p:nvPicPr>
            <p:cNvPr id="7534" name="Image" descr="Image"/>
            <p:cNvPicPr>
              <a:picLocks noChangeAspect="1"/>
            </p:cNvPicPr>
            <p:nvPr/>
          </p:nvPicPr>
          <p:blipFill>
            <a:blip r:embed="rId23">
              <a:extLst/>
            </a:blip>
            <a:stretch>
              <a:fillRect/>
            </a:stretch>
          </p:blipFill>
          <p:spPr>
            <a:xfrm>
              <a:off x="249941" y="533836"/>
              <a:ext cx="442173" cy="503809"/>
            </a:xfrm>
            <a:prstGeom prst="rect">
              <a:avLst/>
            </a:prstGeom>
            <a:ln w="12700" cap="flat">
              <a:noFill/>
              <a:miter lim="400000"/>
            </a:ln>
            <a:effectLst/>
          </p:spPr>
        </p:pic>
        <p:pic>
          <p:nvPicPr>
            <p:cNvPr id="7535" name="Image" descr="Image"/>
            <p:cNvPicPr>
              <a:picLocks noChangeAspect="1"/>
            </p:cNvPicPr>
            <p:nvPr/>
          </p:nvPicPr>
          <p:blipFill>
            <a:blip r:embed="rId24">
              <a:extLst/>
            </a:blip>
            <a:stretch>
              <a:fillRect/>
            </a:stretch>
          </p:blipFill>
          <p:spPr>
            <a:xfrm>
              <a:off x="1301408" y="37326"/>
              <a:ext cx="384075" cy="488035"/>
            </a:xfrm>
            <a:prstGeom prst="rect">
              <a:avLst/>
            </a:prstGeom>
            <a:ln w="12700" cap="flat">
              <a:noFill/>
              <a:miter lim="400000"/>
            </a:ln>
            <a:effectLst/>
          </p:spPr>
        </p:pic>
        <p:pic>
          <p:nvPicPr>
            <p:cNvPr id="7536" name="Image" descr="Image"/>
            <p:cNvPicPr>
              <a:picLocks noChangeAspect="1"/>
            </p:cNvPicPr>
            <p:nvPr/>
          </p:nvPicPr>
          <p:blipFill>
            <a:blip r:embed="rId25">
              <a:extLst/>
            </a:blip>
            <a:stretch>
              <a:fillRect/>
            </a:stretch>
          </p:blipFill>
          <p:spPr>
            <a:xfrm>
              <a:off x="300046" y="12418"/>
              <a:ext cx="316563" cy="488035"/>
            </a:xfrm>
            <a:prstGeom prst="rect">
              <a:avLst/>
            </a:prstGeom>
            <a:ln w="12700" cap="flat">
              <a:noFill/>
              <a:miter lim="400000"/>
            </a:ln>
            <a:effectLst/>
          </p:spPr>
        </p:pic>
        <p:pic>
          <p:nvPicPr>
            <p:cNvPr id="7537" name="Image" descr="Image"/>
            <p:cNvPicPr>
              <a:picLocks noChangeAspect="1"/>
            </p:cNvPicPr>
            <p:nvPr/>
          </p:nvPicPr>
          <p:blipFill>
            <a:blip r:embed="rId26">
              <a:extLst/>
            </a:blip>
            <a:stretch>
              <a:fillRect/>
            </a:stretch>
          </p:blipFill>
          <p:spPr>
            <a:xfrm>
              <a:off x="1834164" y="48593"/>
              <a:ext cx="338548" cy="465502"/>
            </a:xfrm>
            <a:prstGeom prst="rect">
              <a:avLst/>
            </a:prstGeom>
            <a:ln w="12700" cap="flat">
              <a:noFill/>
              <a:miter lim="400000"/>
            </a:ln>
            <a:effectLst/>
          </p:spPr>
        </p:pic>
        <p:pic>
          <p:nvPicPr>
            <p:cNvPr id="7538" name="Image" descr="Image"/>
            <p:cNvPicPr>
              <a:picLocks noChangeAspect="1"/>
            </p:cNvPicPr>
            <p:nvPr/>
          </p:nvPicPr>
          <p:blipFill>
            <a:blip r:embed="rId27">
              <a:extLst/>
            </a:blip>
            <a:stretch>
              <a:fillRect/>
            </a:stretch>
          </p:blipFill>
          <p:spPr>
            <a:xfrm>
              <a:off x="1593571" y="559115"/>
              <a:ext cx="341920" cy="480419"/>
            </a:xfrm>
            <a:prstGeom prst="rect">
              <a:avLst/>
            </a:prstGeom>
            <a:ln w="12700" cap="flat">
              <a:noFill/>
              <a:miter lim="400000"/>
            </a:ln>
            <a:effectLst/>
          </p:spPr>
        </p:pic>
        <p:pic>
          <p:nvPicPr>
            <p:cNvPr id="7539" name="Image" descr="Image"/>
            <p:cNvPicPr>
              <a:picLocks noChangeAspect="1"/>
            </p:cNvPicPr>
            <p:nvPr/>
          </p:nvPicPr>
          <p:blipFill>
            <a:blip r:embed="rId28">
              <a:extLst/>
            </a:blip>
            <a:stretch>
              <a:fillRect/>
            </a:stretch>
          </p:blipFill>
          <p:spPr>
            <a:xfrm>
              <a:off x="1137119" y="549259"/>
              <a:ext cx="363560" cy="480419"/>
            </a:xfrm>
            <a:prstGeom prst="rect">
              <a:avLst/>
            </a:prstGeom>
            <a:ln w="12700" cap="flat">
              <a:noFill/>
              <a:miter lim="400000"/>
            </a:ln>
            <a:effectLst/>
          </p:spPr>
        </p:pic>
        <p:pic>
          <p:nvPicPr>
            <p:cNvPr id="7540" name="Image" descr="Image"/>
            <p:cNvPicPr>
              <a:picLocks noChangeAspect="1"/>
            </p:cNvPicPr>
            <p:nvPr/>
          </p:nvPicPr>
          <p:blipFill>
            <a:blip r:embed="rId29">
              <a:extLst/>
            </a:blip>
            <a:stretch>
              <a:fillRect/>
            </a:stretch>
          </p:blipFill>
          <p:spPr>
            <a:xfrm>
              <a:off x="36662" y="1397996"/>
              <a:ext cx="359973" cy="480420"/>
            </a:xfrm>
            <a:prstGeom prst="rect">
              <a:avLst/>
            </a:prstGeom>
            <a:ln w="12700" cap="flat">
              <a:noFill/>
              <a:miter lim="400000"/>
            </a:ln>
            <a:effectLst/>
          </p:spPr>
        </p:pic>
        <p:pic>
          <p:nvPicPr>
            <p:cNvPr id="7541" name="Image" descr="Image"/>
            <p:cNvPicPr>
              <a:picLocks noChangeAspect="1"/>
            </p:cNvPicPr>
            <p:nvPr/>
          </p:nvPicPr>
          <p:blipFill>
            <a:blip r:embed="rId21">
              <a:extLst/>
            </a:blip>
            <a:stretch>
              <a:fillRect/>
            </a:stretch>
          </p:blipFill>
          <p:spPr>
            <a:xfrm>
              <a:off x="491930" y="0"/>
              <a:ext cx="420201" cy="520739"/>
            </a:xfrm>
            <a:prstGeom prst="rect">
              <a:avLst/>
            </a:prstGeom>
            <a:ln w="12700" cap="flat">
              <a:noFill/>
              <a:miter lim="400000"/>
            </a:ln>
            <a:effectLst/>
          </p:spPr>
        </p:pic>
        <p:pic>
          <p:nvPicPr>
            <p:cNvPr id="7542" name="Image" descr="Image"/>
            <p:cNvPicPr>
              <a:picLocks noChangeAspect="1"/>
            </p:cNvPicPr>
            <p:nvPr/>
          </p:nvPicPr>
          <p:blipFill>
            <a:blip r:embed="rId30">
              <a:extLst/>
            </a:blip>
            <a:stretch>
              <a:fillRect/>
            </a:stretch>
          </p:blipFill>
          <p:spPr>
            <a:xfrm>
              <a:off x="18392" y="521136"/>
              <a:ext cx="396513" cy="510943"/>
            </a:xfrm>
            <a:prstGeom prst="rect">
              <a:avLst/>
            </a:prstGeom>
            <a:ln w="12700" cap="flat">
              <a:noFill/>
              <a:miter lim="400000"/>
            </a:ln>
            <a:effectLst/>
          </p:spPr>
        </p:pic>
        <p:pic>
          <p:nvPicPr>
            <p:cNvPr id="7543" name="Image" descr="Image"/>
            <p:cNvPicPr>
              <a:picLocks noChangeAspect="1"/>
            </p:cNvPicPr>
            <p:nvPr/>
          </p:nvPicPr>
          <p:blipFill>
            <a:blip r:embed="rId31">
              <a:extLst/>
            </a:blip>
            <a:stretch>
              <a:fillRect/>
            </a:stretch>
          </p:blipFill>
          <p:spPr>
            <a:xfrm>
              <a:off x="1515257" y="45048"/>
              <a:ext cx="422347" cy="480419"/>
            </a:xfrm>
            <a:prstGeom prst="rect">
              <a:avLst/>
            </a:prstGeom>
            <a:ln w="12700" cap="flat">
              <a:noFill/>
              <a:miter lim="400000"/>
            </a:ln>
            <a:effectLst/>
          </p:spPr>
        </p:pic>
        <p:pic>
          <p:nvPicPr>
            <p:cNvPr id="7544" name="Image" descr="Image"/>
            <p:cNvPicPr>
              <a:picLocks noChangeAspect="1"/>
            </p:cNvPicPr>
            <p:nvPr/>
          </p:nvPicPr>
          <p:blipFill>
            <a:blip r:embed="rId32">
              <a:extLst/>
            </a:blip>
            <a:stretch>
              <a:fillRect/>
            </a:stretch>
          </p:blipFill>
          <p:spPr>
            <a:xfrm>
              <a:off x="407231" y="1393621"/>
              <a:ext cx="342420" cy="489170"/>
            </a:xfrm>
            <a:prstGeom prst="rect">
              <a:avLst/>
            </a:prstGeom>
            <a:ln w="12700" cap="flat">
              <a:noFill/>
              <a:miter lim="400000"/>
            </a:ln>
            <a:effectLst/>
          </p:spPr>
        </p:pic>
        <p:pic>
          <p:nvPicPr>
            <p:cNvPr id="7545" name="Image" descr="Image"/>
            <p:cNvPicPr>
              <a:picLocks noChangeAspect="1"/>
            </p:cNvPicPr>
            <p:nvPr/>
          </p:nvPicPr>
          <p:blipFill>
            <a:blip r:embed="rId33">
              <a:extLst/>
            </a:blip>
            <a:stretch>
              <a:fillRect/>
            </a:stretch>
          </p:blipFill>
          <p:spPr>
            <a:xfrm>
              <a:off x="0" y="1902569"/>
              <a:ext cx="433297" cy="498553"/>
            </a:xfrm>
            <a:prstGeom prst="rect">
              <a:avLst/>
            </a:prstGeom>
            <a:ln w="12700" cap="flat">
              <a:noFill/>
              <a:miter lim="400000"/>
            </a:ln>
            <a:effectLst/>
          </p:spPr>
        </p:pic>
      </p:grpSp>
      <p:grpSp>
        <p:nvGrpSpPr>
          <p:cNvPr id="7558" name="Group"/>
          <p:cNvGrpSpPr/>
          <p:nvPr/>
        </p:nvGrpSpPr>
        <p:grpSpPr>
          <a:xfrm>
            <a:off x="9800052" y="4452967"/>
            <a:ext cx="1677325" cy="2068165"/>
            <a:chOff x="0" y="0"/>
            <a:chExt cx="1677323" cy="2068164"/>
          </a:xfrm>
        </p:grpSpPr>
        <p:pic>
          <p:nvPicPr>
            <p:cNvPr id="7547" name="Image" descr="Image"/>
            <p:cNvPicPr>
              <a:picLocks noChangeAspect="1"/>
            </p:cNvPicPr>
            <p:nvPr/>
          </p:nvPicPr>
          <p:blipFill>
            <a:blip r:embed="rId34">
              <a:extLst/>
            </a:blip>
            <a:stretch>
              <a:fillRect/>
            </a:stretch>
          </p:blipFill>
          <p:spPr>
            <a:xfrm>
              <a:off x="959511" y="1620995"/>
              <a:ext cx="393167" cy="445376"/>
            </a:xfrm>
            <a:prstGeom prst="rect">
              <a:avLst/>
            </a:prstGeom>
            <a:ln w="12700" cap="flat">
              <a:noFill/>
              <a:miter lim="400000"/>
            </a:ln>
            <a:effectLst/>
          </p:spPr>
        </p:pic>
        <p:pic>
          <p:nvPicPr>
            <p:cNvPr id="7548" name="Image" descr="Image"/>
            <p:cNvPicPr>
              <a:picLocks noChangeAspect="1"/>
            </p:cNvPicPr>
            <p:nvPr/>
          </p:nvPicPr>
          <p:blipFill>
            <a:blip r:embed="rId35">
              <a:extLst/>
            </a:blip>
            <a:stretch>
              <a:fillRect/>
            </a:stretch>
          </p:blipFill>
          <p:spPr>
            <a:xfrm>
              <a:off x="1390149" y="1619202"/>
              <a:ext cx="287175" cy="448963"/>
            </a:xfrm>
            <a:prstGeom prst="rect">
              <a:avLst/>
            </a:prstGeom>
            <a:ln w="12700" cap="flat">
              <a:noFill/>
              <a:miter lim="400000"/>
            </a:ln>
            <a:effectLst/>
          </p:spPr>
        </p:pic>
        <p:grpSp>
          <p:nvGrpSpPr>
            <p:cNvPr id="7557" name="Group"/>
            <p:cNvGrpSpPr/>
            <p:nvPr/>
          </p:nvGrpSpPr>
          <p:grpSpPr>
            <a:xfrm>
              <a:off x="-1" y="0"/>
              <a:ext cx="1643526" cy="1095656"/>
              <a:chOff x="0" y="0"/>
              <a:chExt cx="1643524" cy="1095655"/>
            </a:xfrm>
          </p:grpSpPr>
          <p:pic>
            <p:nvPicPr>
              <p:cNvPr id="7549" name="Image" descr="Image"/>
              <p:cNvPicPr>
                <a:picLocks noChangeAspect="1"/>
              </p:cNvPicPr>
              <p:nvPr/>
            </p:nvPicPr>
            <p:blipFill>
              <a:blip r:embed="rId32">
                <a:extLst/>
              </a:blip>
              <a:stretch>
                <a:fillRect/>
              </a:stretch>
            </p:blipFill>
            <p:spPr>
              <a:xfrm>
                <a:off x="142295" y="10248"/>
                <a:ext cx="329907" cy="471295"/>
              </a:xfrm>
              <a:prstGeom prst="rect">
                <a:avLst/>
              </a:prstGeom>
              <a:ln w="12700" cap="flat">
                <a:noFill/>
                <a:miter lim="400000"/>
              </a:ln>
              <a:effectLst/>
            </p:spPr>
          </p:pic>
          <p:pic>
            <p:nvPicPr>
              <p:cNvPr id="7550" name="Image" descr="Image"/>
              <p:cNvPicPr>
                <a:picLocks noChangeAspect="1"/>
              </p:cNvPicPr>
              <p:nvPr/>
            </p:nvPicPr>
            <p:blipFill>
              <a:blip r:embed="rId28">
                <a:extLst/>
              </a:blip>
              <a:stretch>
                <a:fillRect/>
              </a:stretch>
            </p:blipFill>
            <p:spPr>
              <a:xfrm>
                <a:off x="864280" y="594465"/>
                <a:ext cx="379280" cy="501191"/>
              </a:xfrm>
              <a:prstGeom prst="rect">
                <a:avLst/>
              </a:prstGeom>
              <a:ln w="12700" cap="flat">
                <a:noFill/>
                <a:miter lim="400000"/>
              </a:ln>
              <a:effectLst/>
            </p:spPr>
          </p:pic>
          <p:pic>
            <p:nvPicPr>
              <p:cNvPr id="7551" name="Image" descr="Image"/>
              <p:cNvPicPr>
                <a:picLocks noChangeAspect="1"/>
              </p:cNvPicPr>
              <p:nvPr/>
            </p:nvPicPr>
            <p:blipFill>
              <a:blip r:embed="rId36">
                <a:extLst/>
              </a:blip>
              <a:stretch>
                <a:fillRect/>
              </a:stretch>
            </p:blipFill>
            <p:spPr>
              <a:xfrm>
                <a:off x="428566" y="595266"/>
                <a:ext cx="346562" cy="499589"/>
              </a:xfrm>
              <a:prstGeom prst="rect">
                <a:avLst/>
              </a:prstGeom>
              <a:ln w="12700" cap="flat">
                <a:noFill/>
                <a:miter lim="400000"/>
              </a:ln>
              <a:effectLst/>
            </p:spPr>
          </p:pic>
          <p:pic>
            <p:nvPicPr>
              <p:cNvPr id="7552" name="Image" descr="Image"/>
              <p:cNvPicPr>
                <a:picLocks noChangeAspect="1"/>
              </p:cNvPicPr>
              <p:nvPr/>
            </p:nvPicPr>
            <p:blipFill>
              <a:blip r:embed="rId37">
                <a:extLst/>
              </a:blip>
              <a:stretch>
                <a:fillRect/>
              </a:stretch>
            </p:blipFill>
            <p:spPr>
              <a:xfrm>
                <a:off x="547419" y="29504"/>
                <a:ext cx="303241" cy="432783"/>
              </a:xfrm>
              <a:prstGeom prst="rect">
                <a:avLst/>
              </a:prstGeom>
              <a:ln w="12700" cap="flat">
                <a:noFill/>
                <a:miter lim="400000"/>
              </a:ln>
              <a:effectLst/>
            </p:spPr>
          </p:pic>
          <p:pic>
            <p:nvPicPr>
              <p:cNvPr id="7553" name="Image" descr="Image"/>
              <p:cNvPicPr>
                <a:picLocks noChangeAspect="1"/>
              </p:cNvPicPr>
              <p:nvPr/>
            </p:nvPicPr>
            <p:blipFill>
              <a:blip r:embed="rId38">
                <a:extLst/>
              </a:blip>
              <a:stretch>
                <a:fillRect/>
              </a:stretch>
            </p:blipFill>
            <p:spPr>
              <a:xfrm>
                <a:off x="1275788" y="0"/>
                <a:ext cx="367736" cy="491792"/>
              </a:xfrm>
              <a:prstGeom prst="rect">
                <a:avLst/>
              </a:prstGeom>
              <a:ln w="12700" cap="flat">
                <a:noFill/>
                <a:miter lim="400000"/>
              </a:ln>
              <a:effectLst/>
            </p:spPr>
          </p:pic>
          <p:pic>
            <p:nvPicPr>
              <p:cNvPr id="7554" name="Image" descr="Image"/>
              <p:cNvPicPr>
                <a:picLocks noChangeAspect="1"/>
              </p:cNvPicPr>
              <p:nvPr/>
            </p:nvPicPr>
            <p:blipFill>
              <a:blip r:embed="rId39">
                <a:extLst/>
              </a:blip>
              <a:stretch>
                <a:fillRect/>
              </a:stretch>
            </p:blipFill>
            <p:spPr>
              <a:xfrm>
                <a:off x="925876" y="0"/>
                <a:ext cx="274695" cy="491792"/>
              </a:xfrm>
              <a:prstGeom prst="rect">
                <a:avLst/>
              </a:prstGeom>
              <a:ln w="12700" cap="flat">
                <a:noFill/>
                <a:miter lim="400000"/>
              </a:ln>
              <a:effectLst/>
            </p:spPr>
          </p:pic>
          <p:pic>
            <p:nvPicPr>
              <p:cNvPr id="7555" name="Image" descr="Image"/>
              <p:cNvPicPr>
                <a:picLocks noChangeAspect="1"/>
              </p:cNvPicPr>
              <p:nvPr/>
            </p:nvPicPr>
            <p:blipFill>
              <a:blip r:embed="rId35">
                <a:extLst/>
              </a:blip>
              <a:stretch>
                <a:fillRect/>
              </a:stretch>
            </p:blipFill>
            <p:spPr>
              <a:xfrm>
                <a:off x="1328955" y="599164"/>
                <a:ext cx="314570" cy="491792"/>
              </a:xfrm>
              <a:prstGeom prst="rect">
                <a:avLst/>
              </a:prstGeom>
              <a:ln w="12700" cap="flat">
                <a:noFill/>
                <a:miter lim="400000"/>
              </a:ln>
              <a:effectLst/>
            </p:spPr>
          </p:pic>
          <p:pic>
            <p:nvPicPr>
              <p:cNvPr id="7556" name="Image" descr="Image"/>
              <p:cNvPicPr>
                <a:picLocks noChangeAspect="1"/>
              </p:cNvPicPr>
              <p:nvPr/>
            </p:nvPicPr>
            <p:blipFill>
              <a:blip r:embed="rId40">
                <a:extLst/>
              </a:blip>
              <a:stretch>
                <a:fillRect/>
              </a:stretch>
            </p:blipFill>
            <p:spPr>
              <a:xfrm>
                <a:off x="0" y="599164"/>
                <a:ext cx="393771" cy="491792"/>
              </a:xfrm>
              <a:prstGeom prst="rect">
                <a:avLst/>
              </a:prstGeom>
              <a:ln w="12700" cap="flat">
                <a:noFill/>
                <a:miter lim="400000"/>
              </a:ln>
              <a:effectLst/>
            </p:spPr>
          </p:pic>
        </p:grpSp>
      </p:gr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7562" name="Intro: DS_S_D"/>
          <p:cNvSpPr txBox="1"/>
          <p:nvPr>
            <p:ph type="title" idx="4294967295"/>
          </p:nvPr>
        </p:nvSpPr>
        <p:spPr>
          <a:xfrm>
            <a:off x="1270000" y="-3466454"/>
            <a:ext cx="10464800" cy="3302001"/>
          </a:xfrm>
          <a:prstGeom prst="rect">
            <a:avLst/>
          </a:prstGeom>
        </p:spPr>
        <p:txBody>
          <a:bodyPr anchor="b"/>
          <a:lstStyle/>
          <a:p>
            <a:pPr/>
            <a:r>
              <a:t>Intro: DS_S_D</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6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565" name="Intro: DS_S_D"/>
          <p:cNvSpPr txBox="1"/>
          <p:nvPr>
            <p:ph type="title" idx="4294967295"/>
          </p:nvPr>
        </p:nvSpPr>
        <p:spPr>
          <a:xfrm>
            <a:off x="1270000" y="-3466454"/>
            <a:ext cx="10464800" cy="3302001"/>
          </a:xfrm>
          <a:prstGeom prst="rect">
            <a:avLst/>
          </a:prstGeom>
        </p:spPr>
        <p:txBody>
          <a:bodyPr anchor="b"/>
          <a:lstStyle/>
          <a:p>
            <a:pPr/>
            <a:r>
              <a:t>Intro: DS_S_D</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69"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7570"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74"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pic>
        <p:nvPicPr>
          <p:cNvPr id="7575" name="Screen Shot 2020-10-30 at 9.48.32 AM.png" descr="Screen Shot 2020-10-30 at 9.48.32 AM.png"/>
          <p:cNvPicPr>
            <a:picLocks noChangeAspect="1"/>
          </p:cNvPicPr>
          <p:nvPr/>
        </p:nvPicPr>
        <p:blipFill>
          <a:blip r:embed="rId4">
            <a:extLst/>
          </a:blip>
          <a:stretch>
            <a:fillRect/>
          </a:stretch>
        </p:blipFill>
        <p:spPr>
          <a:xfrm>
            <a:off x="4511573" y="2961810"/>
            <a:ext cx="3981654" cy="2056988"/>
          </a:xfrm>
          <a:prstGeom prst="rect">
            <a:avLst/>
          </a:prstGeom>
          <a:ln w="12700">
            <a:miter lim="400000"/>
          </a:ln>
        </p:spPr>
      </p:pic>
      <p:sp>
        <p:nvSpPr>
          <p:cNvPr id="7576"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577"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81" name="Image" descr="Image"/>
          <p:cNvPicPr>
            <a:picLocks noChangeAspect="1"/>
          </p:cNvPicPr>
          <p:nvPr/>
        </p:nvPicPr>
        <p:blipFill>
          <a:blip r:embed="rId3">
            <a:extLst/>
          </a:blip>
          <a:srcRect l="4202" t="0" r="8747" b="4500"/>
          <a:stretch>
            <a:fillRect/>
          </a:stretch>
        </p:blipFill>
        <p:spPr>
          <a:xfrm>
            <a:off x="4674790" y="557094"/>
            <a:ext cx="3655118" cy="2255584"/>
          </a:xfrm>
          <a:prstGeom prst="rect">
            <a:avLst/>
          </a:prstGeom>
          <a:ln w="12700">
            <a:miter lim="400000"/>
          </a:ln>
        </p:spPr>
      </p:pic>
      <p:sp>
        <p:nvSpPr>
          <p:cNvPr id="7582" name="Rectangle"/>
          <p:cNvSpPr/>
          <p:nvPr/>
        </p:nvSpPr>
        <p:spPr>
          <a:xfrm>
            <a:off x="9247730" y="76200"/>
            <a:ext cx="3683001" cy="9601200"/>
          </a:xfrm>
          <a:prstGeom prst="rect">
            <a:avLst/>
          </a:prstGeom>
          <a:solidFill>
            <a:schemeClr val="accent3"/>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7583" name="Rectangle"/>
          <p:cNvSpPr/>
          <p:nvPr/>
        </p:nvSpPr>
        <p:spPr>
          <a:xfrm>
            <a:off x="76451" y="74689"/>
            <a:ext cx="3680620" cy="9604222"/>
          </a:xfrm>
          <a:prstGeom prst="rect">
            <a:avLst/>
          </a:prstGeom>
          <a:solidFill>
            <a:schemeClr val="accent1"/>
          </a:solidFill>
          <a:ln w="508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7629" name="Group"/>
          <p:cNvGrpSpPr/>
          <p:nvPr/>
        </p:nvGrpSpPr>
        <p:grpSpPr>
          <a:xfrm>
            <a:off x="143751" y="171451"/>
            <a:ext cx="1270001" cy="9410697"/>
            <a:chOff x="0" y="0"/>
            <a:chExt cx="1270000" cy="9410696"/>
          </a:xfrm>
        </p:grpSpPr>
        <p:grpSp>
          <p:nvGrpSpPr>
            <p:cNvPr id="7588" name="Group"/>
            <p:cNvGrpSpPr/>
            <p:nvPr/>
          </p:nvGrpSpPr>
          <p:grpSpPr>
            <a:xfrm flipH="1">
              <a:off x="0" y="0"/>
              <a:ext cx="1270000" cy="1270000"/>
              <a:chOff x="0" y="0"/>
              <a:chExt cx="1270000" cy="1270000"/>
            </a:xfrm>
          </p:grpSpPr>
          <p:sp>
            <p:nvSpPr>
              <p:cNvPr id="7584"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587" name="Group"/>
              <p:cNvGrpSpPr/>
              <p:nvPr/>
            </p:nvGrpSpPr>
            <p:grpSpPr>
              <a:xfrm>
                <a:off x="46001" y="46001"/>
                <a:ext cx="1177998" cy="1177998"/>
                <a:chOff x="0" y="0"/>
                <a:chExt cx="1177997" cy="1177997"/>
              </a:xfrm>
            </p:grpSpPr>
            <p:pic>
              <p:nvPicPr>
                <p:cNvPr id="7585"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586"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591" name="Group"/>
            <p:cNvGrpSpPr/>
            <p:nvPr/>
          </p:nvGrpSpPr>
          <p:grpSpPr>
            <a:xfrm flipH="1">
              <a:off x="0" y="6776780"/>
              <a:ext cx="1270000" cy="1270001"/>
              <a:chOff x="0" y="0"/>
              <a:chExt cx="1270000" cy="1270000"/>
            </a:xfrm>
          </p:grpSpPr>
          <p:sp>
            <p:nvSpPr>
              <p:cNvPr id="758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590"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594" name="Group"/>
            <p:cNvGrpSpPr/>
            <p:nvPr/>
          </p:nvGrpSpPr>
          <p:grpSpPr>
            <a:xfrm flipH="1">
              <a:off x="0" y="8140696"/>
              <a:ext cx="1270000" cy="1270001"/>
              <a:chOff x="0" y="0"/>
              <a:chExt cx="1270000" cy="1270000"/>
            </a:xfrm>
          </p:grpSpPr>
          <p:sp>
            <p:nvSpPr>
              <p:cNvPr id="7592"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593"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604" name="Group"/>
            <p:cNvGrpSpPr/>
            <p:nvPr/>
          </p:nvGrpSpPr>
          <p:grpSpPr>
            <a:xfrm flipH="1">
              <a:off x="0" y="1356782"/>
              <a:ext cx="1270000" cy="1270001"/>
              <a:chOff x="0" y="0"/>
              <a:chExt cx="1270000" cy="1270000"/>
            </a:xfrm>
          </p:grpSpPr>
          <p:sp>
            <p:nvSpPr>
              <p:cNvPr id="759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03" name="Group"/>
              <p:cNvGrpSpPr/>
              <p:nvPr/>
            </p:nvGrpSpPr>
            <p:grpSpPr>
              <a:xfrm flipH="1">
                <a:off x="47625" y="56900"/>
                <a:ext cx="1174751" cy="1156200"/>
                <a:chOff x="0" y="0"/>
                <a:chExt cx="1174749" cy="1156199"/>
              </a:xfrm>
            </p:grpSpPr>
            <p:pic>
              <p:nvPicPr>
                <p:cNvPr id="7596"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597"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598"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599"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600"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601"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602"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612" name="Group"/>
            <p:cNvGrpSpPr/>
            <p:nvPr/>
          </p:nvGrpSpPr>
          <p:grpSpPr>
            <a:xfrm flipH="1">
              <a:off x="0" y="4057648"/>
              <a:ext cx="1270000" cy="1270001"/>
              <a:chOff x="0" y="0"/>
              <a:chExt cx="1270000" cy="1270000"/>
            </a:xfrm>
          </p:grpSpPr>
          <p:sp>
            <p:nvSpPr>
              <p:cNvPr id="760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11" name="Group"/>
              <p:cNvGrpSpPr/>
              <p:nvPr/>
            </p:nvGrpSpPr>
            <p:grpSpPr>
              <a:xfrm>
                <a:off x="47624" y="74251"/>
                <a:ext cx="1174751" cy="1129000"/>
                <a:chOff x="0" y="0"/>
                <a:chExt cx="1174749" cy="1128998"/>
              </a:xfrm>
            </p:grpSpPr>
            <p:pic>
              <p:nvPicPr>
                <p:cNvPr id="7606"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607"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608"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609"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610"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619" name="Group"/>
            <p:cNvGrpSpPr/>
            <p:nvPr/>
          </p:nvGrpSpPr>
          <p:grpSpPr>
            <a:xfrm flipH="1">
              <a:off x="0" y="5414431"/>
              <a:ext cx="1270000" cy="1270001"/>
              <a:chOff x="0" y="0"/>
              <a:chExt cx="1270000" cy="1270000"/>
            </a:xfrm>
          </p:grpSpPr>
          <p:sp>
            <p:nvSpPr>
              <p:cNvPr id="7613"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18" name="Group"/>
              <p:cNvGrpSpPr/>
              <p:nvPr/>
            </p:nvGrpSpPr>
            <p:grpSpPr>
              <a:xfrm>
                <a:off x="47625" y="45767"/>
                <a:ext cx="1174751" cy="1178466"/>
                <a:chOff x="0" y="0"/>
                <a:chExt cx="1174750" cy="1178465"/>
              </a:xfrm>
            </p:grpSpPr>
            <p:pic>
              <p:nvPicPr>
                <p:cNvPr id="7614"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615"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616"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617"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628" name="Group"/>
            <p:cNvGrpSpPr/>
            <p:nvPr/>
          </p:nvGrpSpPr>
          <p:grpSpPr>
            <a:xfrm flipH="1">
              <a:off x="0" y="2713565"/>
              <a:ext cx="1270000" cy="1270001"/>
              <a:chOff x="0" y="0"/>
              <a:chExt cx="1270000" cy="1270000"/>
            </a:xfrm>
          </p:grpSpPr>
          <p:sp>
            <p:nvSpPr>
              <p:cNvPr id="762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27" name="Group"/>
              <p:cNvGrpSpPr/>
              <p:nvPr/>
            </p:nvGrpSpPr>
            <p:grpSpPr>
              <a:xfrm>
                <a:off x="63500" y="30985"/>
                <a:ext cx="1111251" cy="1217225"/>
                <a:chOff x="0" y="0"/>
                <a:chExt cx="1111250" cy="1217223"/>
              </a:xfrm>
            </p:grpSpPr>
            <p:pic>
              <p:nvPicPr>
                <p:cNvPr id="7621"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622"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623"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624"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625"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626"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grpSp>
        <p:nvGrpSpPr>
          <p:cNvPr id="7675" name="Group"/>
          <p:cNvGrpSpPr/>
          <p:nvPr/>
        </p:nvGrpSpPr>
        <p:grpSpPr>
          <a:xfrm>
            <a:off x="11578348" y="171451"/>
            <a:ext cx="1270001" cy="9410698"/>
            <a:chOff x="0" y="0"/>
            <a:chExt cx="1270000" cy="9410696"/>
          </a:xfrm>
        </p:grpSpPr>
        <p:grpSp>
          <p:nvGrpSpPr>
            <p:cNvPr id="7634" name="Group"/>
            <p:cNvGrpSpPr/>
            <p:nvPr/>
          </p:nvGrpSpPr>
          <p:grpSpPr>
            <a:xfrm flipH="1">
              <a:off x="0" y="0"/>
              <a:ext cx="1270000" cy="1270000"/>
              <a:chOff x="0" y="0"/>
              <a:chExt cx="1270000" cy="1270000"/>
            </a:xfrm>
          </p:grpSpPr>
          <p:sp>
            <p:nvSpPr>
              <p:cNvPr id="7630"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33" name="Group"/>
              <p:cNvGrpSpPr/>
              <p:nvPr/>
            </p:nvGrpSpPr>
            <p:grpSpPr>
              <a:xfrm>
                <a:off x="46001" y="46001"/>
                <a:ext cx="1177998" cy="1177998"/>
                <a:chOff x="0" y="0"/>
                <a:chExt cx="1177997" cy="1177997"/>
              </a:xfrm>
            </p:grpSpPr>
            <p:pic>
              <p:nvPicPr>
                <p:cNvPr id="7631" name="Image" descr="Image"/>
                <p:cNvPicPr>
                  <a:picLocks noChangeAspect="1"/>
                </p:cNvPicPr>
                <p:nvPr/>
              </p:nvPicPr>
              <p:blipFill>
                <a:blip r:embed="rId4">
                  <a:extLst/>
                </a:blip>
                <a:stretch>
                  <a:fillRect/>
                </a:stretch>
              </p:blipFill>
              <p:spPr>
                <a:xfrm>
                  <a:off x="147732" y="197294"/>
                  <a:ext cx="882533" cy="783409"/>
                </a:xfrm>
                <a:prstGeom prst="rect">
                  <a:avLst/>
                </a:prstGeom>
                <a:ln w="12700" cap="flat">
                  <a:noFill/>
                  <a:miter lim="400000"/>
                </a:ln>
                <a:effectLst/>
              </p:spPr>
            </p:pic>
            <p:pic>
              <p:nvPicPr>
                <p:cNvPr id="7632" name="Image" descr="Image"/>
                <p:cNvPicPr>
                  <a:picLocks noChangeAspect="1"/>
                </p:cNvPicPr>
                <p:nvPr/>
              </p:nvPicPr>
              <p:blipFill>
                <a:blip r:embed="rId4">
                  <a:extLst/>
                </a:blip>
                <a:stretch>
                  <a:fillRect/>
                </a:stretch>
              </p:blipFill>
              <p:spPr>
                <a:xfrm rot="18900000">
                  <a:off x="147732" y="197294"/>
                  <a:ext cx="882533" cy="783409"/>
                </a:xfrm>
                <a:prstGeom prst="rect">
                  <a:avLst/>
                </a:prstGeom>
                <a:ln w="12700" cap="flat">
                  <a:noFill/>
                  <a:miter lim="400000"/>
                </a:ln>
                <a:effectLst/>
              </p:spPr>
            </p:pic>
          </p:grpSp>
        </p:grpSp>
        <p:grpSp>
          <p:nvGrpSpPr>
            <p:cNvPr id="7637" name="Group"/>
            <p:cNvGrpSpPr/>
            <p:nvPr/>
          </p:nvGrpSpPr>
          <p:grpSpPr>
            <a:xfrm flipH="1">
              <a:off x="0" y="6776780"/>
              <a:ext cx="1270000" cy="1270001"/>
              <a:chOff x="0" y="0"/>
              <a:chExt cx="1270000" cy="1270000"/>
            </a:xfrm>
          </p:grpSpPr>
          <p:sp>
            <p:nvSpPr>
              <p:cNvPr id="7635"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636" name="Image" descr="Image"/>
              <p:cNvPicPr>
                <a:picLocks noChangeAspect="1"/>
              </p:cNvPicPr>
              <p:nvPr/>
            </p:nvPicPr>
            <p:blipFill>
              <a:blip r:embed="rId5">
                <a:extLst/>
              </a:blip>
              <a:stretch>
                <a:fillRect/>
              </a:stretch>
            </p:blipFill>
            <p:spPr>
              <a:xfrm flipH="1" rot="60000">
                <a:off x="79491" y="109035"/>
                <a:ext cx="1158876" cy="983269"/>
              </a:xfrm>
              <a:prstGeom prst="rect">
                <a:avLst/>
              </a:prstGeom>
              <a:ln w="12700" cap="flat">
                <a:noFill/>
                <a:miter lim="400000"/>
              </a:ln>
              <a:effectLst/>
            </p:spPr>
          </p:pic>
        </p:grpSp>
        <p:grpSp>
          <p:nvGrpSpPr>
            <p:cNvPr id="7640" name="Group"/>
            <p:cNvGrpSpPr/>
            <p:nvPr/>
          </p:nvGrpSpPr>
          <p:grpSpPr>
            <a:xfrm flipH="1">
              <a:off x="0" y="8140696"/>
              <a:ext cx="1270000" cy="1270001"/>
              <a:chOff x="0" y="0"/>
              <a:chExt cx="1270000" cy="1270000"/>
            </a:xfrm>
          </p:grpSpPr>
          <p:sp>
            <p:nvSpPr>
              <p:cNvPr id="7638"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pic>
            <p:nvPicPr>
              <p:cNvPr id="7639" name="Image" descr="Image"/>
              <p:cNvPicPr>
                <a:picLocks noChangeAspect="1"/>
              </p:cNvPicPr>
              <p:nvPr/>
            </p:nvPicPr>
            <p:blipFill>
              <a:blip r:embed="rId6">
                <a:extLst/>
              </a:blip>
              <a:stretch>
                <a:fillRect/>
              </a:stretch>
            </p:blipFill>
            <p:spPr>
              <a:xfrm rot="18420000">
                <a:off x="47625" y="574164"/>
                <a:ext cx="1174751" cy="121672"/>
              </a:xfrm>
              <a:prstGeom prst="rect">
                <a:avLst/>
              </a:prstGeom>
              <a:ln w="12700" cap="flat">
                <a:noFill/>
                <a:miter lim="400000"/>
              </a:ln>
              <a:effectLst/>
            </p:spPr>
          </p:pic>
        </p:grpSp>
        <p:grpSp>
          <p:nvGrpSpPr>
            <p:cNvPr id="7650" name="Group"/>
            <p:cNvGrpSpPr/>
            <p:nvPr/>
          </p:nvGrpSpPr>
          <p:grpSpPr>
            <a:xfrm flipH="1">
              <a:off x="0" y="1356782"/>
              <a:ext cx="1270000" cy="1270001"/>
              <a:chOff x="0" y="0"/>
              <a:chExt cx="1270000" cy="1270000"/>
            </a:xfrm>
          </p:grpSpPr>
          <p:sp>
            <p:nvSpPr>
              <p:cNvPr id="764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49" name="Group"/>
              <p:cNvGrpSpPr/>
              <p:nvPr/>
            </p:nvGrpSpPr>
            <p:grpSpPr>
              <a:xfrm flipH="1">
                <a:off x="47625" y="56900"/>
                <a:ext cx="1174751" cy="1156200"/>
                <a:chOff x="0" y="0"/>
                <a:chExt cx="1174749" cy="1156199"/>
              </a:xfrm>
            </p:grpSpPr>
            <p:pic>
              <p:nvPicPr>
                <p:cNvPr id="7642" name="Image" descr="Image"/>
                <p:cNvPicPr>
                  <a:picLocks noChangeAspect="1"/>
                </p:cNvPicPr>
                <p:nvPr/>
              </p:nvPicPr>
              <p:blipFill>
                <a:blip r:embed="rId7">
                  <a:extLst/>
                </a:blip>
                <a:stretch>
                  <a:fillRect/>
                </a:stretch>
              </p:blipFill>
              <p:spPr>
                <a:xfrm>
                  <a:off x="519760" y="519772"/>
                  <a:ext cx="117634" cy="636428"/>
                </a:xfrm>
                <a:prstGeom prst="rect">
                  <a:avLst/>
                </a:prstGeom>
                <a:ln w="12700" cap="flat">
                  <a:noFill/>
                  <a:miter lim="400000"/>
                </a:ln>
                <a:effectLst/>
              </p:spPr>
            </p:pic>
            <p:pic>
              <p:nvPicPr>
                <p:cNvPr id="7643" name="Image" descr="Image"/>
                <p:cNvPicPr>
                  <a:picLocks noChangeAspect="1"/>
                </p:cNvPicPr>
                <p:nvPr/>
              </p:nvPicPr>
              <p:blipFill>
                <a:blip r:embed="rId7">
                  <a:extLst/>
                </a:blip>
                <a:stretch>
                  <a:fillRect/>
                </a:stretch>
              </p:blipFill>
              <p:spPr>
                <a:xfrm rot="18540000">
                  <a:off x="735584" y="420915"/>
                  <a:ext cx="117635" cy="636428"/>
                </a:xfrm>
                <a:prstGeom prst="rect">
                  <a:avLst/>
                </a:prstGeom>
                <a:ln w="12700" cap="flat">
                  <a:noFill/>
                  <a:miter lim="400000"/>
                </a:ln>
                <a:effectLst/>
              </p:spPr>
            </p:pic>
            <p:pic>
              <p:nvPicPr>
                <p:cNvPr id="7644" name="Image" descr="Image"/>
                <p:cNvPicPr>
                  <a:picLocks noChangeAspect="1"/>
                </p:cNvPicPr>
                <p:nvPr/>
              </p:nvPicPr>
              <p:blipFill>
                <a:blip r:embed="rId7">
                  <a:extLst/>
                </a:blip>
                <a:stretch>
                  <a:fillRect/>
                </a:stretch>
              </p:blipFill>
              <p:spPr>
                <a:xfrm rot="12420000">
                  <a:off x="651826" y="8476"/>
                  <a:ext cx="117634" cy="636429"/>
                </a:xfrm>
                <a:prstGeom prst="rect">
                  <a:avLst/>
                </a:prstGeom>
                <a:ln w="12700" cap="flat">
                  <a:noFill/>
                  <a:miter lim="400000"/>
                </a:ln>
                <a:effectLst/>
              </p:spPr>
            </p:pic>
            <p:pic>
              <p:nvPicPr>
                <p:cNvPr id="7645" name="Image" descr="Image"/>
                <p:cNvPicPr>
                  <a:picLocks noChangeAspect="1"/>
                </p:cNvPicPr>
                <p:nvPr/>
              </p:nvPicPr>
              <p:blipFill>
                <a:blip r:embed="rId7">
                  <a:extLst/>
                </a:blip>
                <a:stretch>
                  <a:fillRect/>
                </a:stretch>
              </p:blipFill>
              <p:spPr>
                <a:xfrm rot="9360000">
                  <a:off x="415904" y="-3589"/>
                  <a:ext cx="117634" cy="636429"/>
                </a:xfrm>
                <a:prstGeom prst="rect">
                  <a:avLst/>
                </a:prstGeom>
                <a:ln w="12700" cap="flat">
                  <a:noFill/>
                  <a:miter lim="400000"/>
                </a:ln>
                <a:effectLst/>
              </p:spPr>
            </p:pic>
            <p:pic>
              <p:nvPicPr>
                <p:cNvPr id="7646" name="Image" descr="Image"/>
                <p:cNvPicPr>
                  <a:picLocks noChangeAspect="1"/>
                </p:cNvPicPr>
                <p:nvPr/>
              </p:nvPicPr>
              <p:blipFill>
                <a:blip r:embed="rId7">
                  <a:extLst/>
                </a:blip>
                <a:stretch>
                  <a:fillRect/>
                </a:stretch>
              </p:blipFill>
              <p:spPr>
                <a:xfrm rot="6300000">
                  <a:off x="263776" y="171663"/>
                  <a:ext cx="117635" cy="636428"/>
                </a:xfrm>
                <a:prstGeom prst="rect">
                  <a:avLst/>
                </a:prstGeom>
                <a:ln w="12700" cap="flat">
                  <a:noFill/>
                  <a:miter lim="400000"/>
                </a:ln>
                <a:effectLst/>
              </p:spPr>
            </p:pic>
            <p:pic>
              <p:nvPicPr>
                <p:cNvPr id="7647" name="Image" descr="Image"/>
                <p:cNvPicPr>
                  <a:picLocks noChangeAspect="1"/>
                </p:cNvPicPr>
                <p:nvPr/>
              </p:nvPicPr>
              <p:blipFill>
                <a:blip r:embed="rId7">
                  <a:extLst/>
                </a:blip>
                <a:stretch>
                  <a:fillRect/>
                </a:stretch>
              </p:blipFill>
              <p:spPr>
                <a:xfrm rot="3240000">
                  <a:off x="302724" y="402817"/>
                  <a:ext cx="117635" cy="636429"/>
                </a:xfrm>
                <a:prstGeom prst="rect">
                  <a:avLst/>
                </a:prstGeom>
                <a:ln w="12700" cap="flat">
                  <a:noFill/>
                  <a:miter lim="400000"/>
                </a:ln>
                <a:effectLst/>
              </p:spPr>
            </p:pic>
            <p:pic>
              <p:nvPicPr>
                <p:cNvPr id="7648" name="Image" descr="Image"/>
                <p:cNvPicPr>
                  <a:picLocks noChangeAspect="1"/>
                </p:cNvPicPr>
                <p:nvPr/>
              </p:nvPicPr>
              <p:blipFill>
                <a:blip r:embed="rId7">
                  <a:extLst/>
                </a:blip>
                <a:stretch>
                  <a:fillRect/>
                </a:stretch>
              </p:blipFill>
              <p:spPr>
                <a:xfrm rot="15480000">
                  <a:off x="792444" y="192486"/>
                  <a:ext cx="117635" cy="636429"/>
                </a:xfrm>
                <a:prstGeom prst="rect">
                  <a:avLst/>
                </a:prstGeom>
                <a:ln w="12700" cap="flat">
                  <a:noFill/>
                  <a:miter lim="400000"/>
                </a:ln>
                <a:effectLst/>
              </p:spPr>
            </p:pic>
          </p:grpSp>
        </p:grpSp>
        <p:grpSp>
          <p:nvGrpSpPr>
            <p:cNvPr id="7658" name="Group"/>
            <p:cNvGrpSpPr/>
            <p:nvPr/>
          </p:nvGrpSpPr>
          <p:grpSpPr>
            <a:xfrm flipH="1">
              <a:off x="0" y="4057648"/>
              <a:ext cx="1270000" cy="1270001"/>
              <a:chOff x="0" y="0"/>
              <a:chExt cx="1270000" cy="1270000"/>
            </a:xfrm>
          </p:grpSpPr>
          <p:sp>
            <p:nvSpPr>
              <p:cNvPr id="7651"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57" name="Group"/>
              <p:cNvGrpSpPr/>
              <p:nvPr/>
            </p:nvGrpSpPr>
            <p:grpSpPr>
              <a:xfrm>
                <a:off x="47624" y="74251"/>
                <a:ext cx="1174751" cy="1129000"/>
                <a:chOff x="0" y="0"/>
                <a:chExt cx="1174749" cy="1128998"/>
              </a:xfrm>
            </p:grpSpPr>
            <p:pic>
              <p:nvPicPr>
                <p:cNvPr id="7652" name="Image" descr="Image"/>
                <p:cNvPicPr>
                  <a:picLocks noChangeAspect="1"/>
                </p:cNvPicPr>
                <p:nvPr/>
              </p:nvPicPr>
              <p:blipFill>
                <a:blip r:embed="rId7">
                  <a:extLst/>
                </a:blip>
                <a:stretch>
                  <a:fillRect/>
                </a:stretch>
              </p:blipFill>
              <p:spPr>
                <a:xfrm>
                  <a:off x="525463" y="485841"/>
                  <a:ext cx="118878" cy="643158"/>
                </a:xfrm>
                <a:prstGeom prst="rect">
                  <a:avLst/>
                </a:prstGeom>
                <a:ln w="12700" cap="flat">
                  <a:noFill/>
                  <a:miter lim="400000"/>
                </a:ln>
                <a:effectLst/>
              </p:spPr>
            </p:pic>
            <p:pic>
              <p:nvPicPr>
                <p:cNvPr id="7653" name="Image" descr="Image"/>
                <p:cNvPicPr>
                  <a:picLocks noChangeAspect="1"/>
                </p:cNvPicPr>
                <p:nvPr/>
              </p:nvPicPr>
              <p:blipFill>
                <a:blip r:embed="rId7">
                  <a:extLst/>
                </a:blip>
                <a:stretch>
                  <a:fillRect/>
                </a:stretch>
              </p:blipFill>
              <p:spPr>
                <a:xfrm rot="17280000">
                  <a:off x="791104" y="297543"/>
                  <a:ext cx="118878" cy="643158"/>
                </a:xfrm>
                <a:prstGeom prst="rect">
                  <a:avLst/>
                </a:prstGeom>
                <a:ln w="12700" cap="flat">
                  <a:noFill/>
                  <a:miter lim="400000"/>
                </a:ln>
                <a:effectLst/>
              </p:spPr>
            </p:pic>
            <p:pic>
              <p:nvPicPr>
                <p:cNvPr id="7654" name="Image" descr="Image"/>
                <p:cNvPicPr>
                  <a:picLocks noChangeAspect="1"/>
                </p:cNvPicPr>
                <p:nvPr/>
              </p:nvPicPr>
              <p:blipFill>
                <a:blip r:embed="rId7">
                  <a:extLst/>
                </a:blip>
                <a:stretch>
                  <a:fillRect/>
                </a:stretch>
              </p:blipFill>
              <p:spPr>
                <a:xfrm rot="4320000">
                  <a:off x="264768" y="288398"/>
                  <a:ext cx="118878" cy="643158"/>
                </a:xfrm>
                <a:prstGeom prst="rect">
                  <a:avLst/>
                </a:prstGeom>
                <a:ln w="12700" cap="flat">
                  <a:noFill/>
                  <a:miter lim="400000"/>
                </a:ln>
                <a:effectLst/>
              </p:spPr>
            </p:pic>
            <p:pic>
              <p:nvPicPr>
                <p:cNvPr id="7655" name="Image" descr="Image"/>
                <p:cNvPicPr>
                  <a:picLocks noChangeAspect="1"/>
                </p:cNvPicPr>
                <p:nvPr/>
              </p:nvPicPr>
              <p:blipFill>
                <a:blip r:embed="rId7">
                  <a:extLst/>
                </a:blip>
                <a:stretch>
                  <a:fillRect/>
                </a:stretch>
              </p:blipFill>
              <p:spPr>
                <a:xfrm rot="8640000">
                  <a:off x="368678" y="-26479"/>
                  <a:ext cx="118878" cy="643157"/>
                </a:xfrm>
                <a:prstGeom prst="rect">
                  <a:avLst/>
                </a:prstGeom>
                <a:ln w="12700" cap="flat">
                  <a:noFill/>
                  <a:miter lim="400000"/>
                </a:ln>
                <a:effectLst/>
              </p:spPr>
            </p:pic>
            <p:pic>
              <p:nvPicPr>
                <p:cNvPr id="7656" name="Image" descr="Image"/>
                <p:cNvPicPr>
                  <a:picLocks noChangeAspect="1"/>
                </p:cNvPicPr>
                <p:nvPr/>
              </p:nvPicPr>
              <p:blipFill>
                <a:blip r:embed="rId7">
                  <a:extLst/>
                </a:blip>
                <a:stretch>
                  <a:fillRect/>
                </a:stretch>
              </p:blipFill>
              <p:spPr>
                <a:xfrm rot="12960000">
                  <a:off x="694554" y="-14445"/>
                  <a:ext cx="118878" cy="643157"/>
                </a:xfrm>
                <a:prstGeom prst="rect">
                  <a:avLst/>
                </a:prstGeom>
                <a:ln w="12700" cap="flat">
                  <a:noFill/>
                  <a:miter lim="400000"/>
                </a:ln>
                <a:effectLst/>
              </p:spPr>
            </p:pic>
          </p:grpSp>
        </p:grpSp>
        <p:grpSp>
          <p:nvGrpSpPr>
            <p:cNvPr id="7665" name="Group"/>
            <p:cNvGrpSpPr/>
            <p:nvPr/>
          </p:nvGrpSpPr>
          <p:grpSpPr>
            <a:xfrm flipH="1">
              <a:off x="0" y="5414431"/>
              <a:ext cx="1270000" cy="1270001"/>
              <a:chOff x="0" y="0"/>
              <a:chExt cx="1270000" cy="1270000"/>
            </a:xfrm>
          </p:grpSpPr>
          <p:sp>
            <p:nvSpPr>
              <p:cNvPr id="7659"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64" name="Group"/>
              <p:cNvGrpSpPr/>
              <p:nvPr/>
            </p:nvGrpSpPr>
            <p:grpSpPr>
              <a:xfrm>
                <a:off x="47625" y="45767"/>
                <a:ext cx="1174751" cy="1178466"/>
                <a:chOff x="0" y="0"/>
                <a:chExt cx="1174750" cy="1178465"/>
              </a:xfrm>
            </p:grpSpPr>
            <p:pic>
              <p:nvPicPr>
                <p:cNvPr id="7660" name="Image" descr="Image"/>
                <p:cNvPicPr>
                  <a:picLocks noChangeAspect="1"/>
                </p:cNvPicPr>
                <p:nvPr/>
              </p:nvPicPr>
              <p:blipFill>
                <a:blip r:embed="rId7">
                  <a:extLst/>
                </a:blip>
                <a:stretch>
                  <a:fillRect/>
                </a:stretch>
              </p:blipFill>
              <p:spPr>
                <a:xfrm>
                  <a:off x="520052" y="549911"/>
                  <a:ext cx="116180" cy="628555"/>
                </a:xfrm>
                <a:prstGeom prst="rect">
                  <a:avLst/>
                </a:prstGeom>
                <a:ln w="12700" cap="flat">
                  <a:noFill/>
                  <a:miter lim="400000"/>
                </a:ln>
                <a:effectLst/>
              </p:spPr>
            </p:pic>
            <p:pic>
              <p:nvPicPr>
                <p:cNvPr id="7661" name="Image" descr="Image"/>
                <p:cNvPicPr>
                  <a:picLocks noChangeAspect="1"/>
                </p:cNvPicPr>
                <p:nvPr/>
              </p:nvPicPr>
              <p:blipFill>
                <a:blip r:embed="rId7">
                  <a:extLst/>
                </a:blip>
                <a:stretch>
                  <a:fillRect/>
                </a:stretch>
              </p:blipFill>
              <p:spPr>
                <a:xfrm rot="16200000">
                  <a:off x="802383" y="278082"/>
                  <a:ext cx="116180" cy="628555"/>
                </a:xfrm>
                <a:prstGeom prst="rect">
                  <a:avLst/>
                </a:prstGeom>
                <a:ln w="12700" cap="flat">
                  <a:noFill/>
                  <a:miter lim="400000"/>
                </a:ln>
                <a:effectLst/>
              </p:spPr>
            </p:pic>
            <p:pic>
              <p:nvPicPr>
                <p:cNvPr id="7662" name="Image" descr="Image"/>
                <p:cNvPicPr>
                  <a:picLocks noChangeAspect="1"/>
                </p:cNvPicPr>
                <p:nvPr/>
              </p:nvPicPr>
              <p:blipFill>
                <a:blip r:embed="rId7">
                  <a:extLst/>
                </a:blip>
                <a:stretch>
                  <a:fillRect/>
                </a:stretch>
              </p:blipFill>
              <p:spPr>
                <a:xfrm rot="5400000">
                  <a:off x="256187" y="272124"/>
                  <a:ext cx="116180" cy="628555"/>
                </a:xfrm>
                <a:prstGeom prst="rect">
                  <a:avLst/>
                </a:prstGeom>
                <a:ln w="12700" cap="flat">
                  <a:noFill/>
                  <a:miter lim="400000"/>
                </a:ln>
                <a:effectLst/>
              </p:spPr>
            </p:pic>
            <p:pic>
              <p:nvPicPr>
                <p:cNvPr id="7663" name="Image" descr="Image"/>
                <p:cNvPicPr>
                  <a:picLocks noChangeAspect="1"/>
                </p:cNvPicPr>
                <p:nvPr/>
              </p:nvPicPr>
              <p:blipFill>
                <a:blip r:embed="rId7">
                  <a:extLst/>
                </a:blip>
                <a:stretch>
                  <a:fillRect/>
                </a:stretch>
              </p:blipFill>
              <p:spPr>
                <a:xfrm rot="10800000">
                  <a:off x="532170" y="0"/>
                  <a:ext cx="116180" cy="628554"/>
                </a:xfrm>
                <a:prstGeom prst="rect">
                  <a:avLst/>
                </a:prstGeom>
                <a:ln w="12700" cap="flat">
                  <a:noFill/>
                  <a:miter lim="400000"/>
                </a:ln>
                <a:effectLst/>
              </p:spPr>
            </p:pic>
          </p:grpSp>
        </p:grpSp>
        <p:grpSp>
          <p:nvGrpSpPr>
            <p:cNvPr id="7674" name="Group"/>
            <p:cNvGrpSpPr/>
            <p:nvPr/>
          </p:nvGrpSpPr>
          <p:grpSpPr>
            <a:xfrm flipH="1">
              <a:off x="0" y="2713565"/>
              <a:ext cx="1270000" cy="1270001"/>
              <a:chOff x="0" y="0"/>
              <a:chExt cx="1270000" cy="1270000"/>
            </a:xfrm>
          </p:grpSpPr>
          <p:sp>
            <p:nvSpPr>
              <p:cNvPr id="7666" name="Square"/>
              <p:cNvSpPr/>
              <p:nvPr/>
            </p:nvSpPr>
            <p:spPr>
              <a:xfrm>
                <a:off x="0" y="0"/>
                <a:ext cx="1270000" cy="1270000"/>
              </a:xfrm>
              <a:prstGeom prst="rect">
                <a:avLst/>
              </a:prstGeom>
              <a:solidFill>
                <a:srgbClr val="FFFFFF"/>
              </a:solidFill>
              <a:ln w="50800" cap="flat">
                <a:solidFill>
                  <a:srgbClr val="000000"/>
                </a:solidFill>
                <a:prstDash val="solid"/>
                <a:miter lim="400000"/>
              </a:ln>
              <a:effectLst/>
            </p:spPr>
            <p:txBody>
              <a:bodyPr wrap="square" lIns="50800" tIns="50800" rIns="50800" bIns="50800" numCol="1" anchor="ctr">
                <a:noAutofit/>
              </a:bodyPr>
              <a:lstStyle/>
              <a:p>
                <a:pPr>
                  <a:defRPr b="0" sz="2200">
                    <a:solidFill>
                      <a:srgbClr val="FFFFFF"/>
                    </a:solidFill>
                    <a:latin typeface="+mn-lt"/>
                    <a:ea typeface="+mn-ea"/>
                    <a:cs typeface="+mn-cs"/>
                    <a:sym typeface="Helvetica Neue Medium"/>
                  </a:defRPr>
                </a:pPr>
              </a:p>
            </p:txBody>
          </p:sp>
          <p:grpSp>
            <p:nvGrpSpPr>
              <p:cNvPr id="7673" name="Group"/>
              <p:cNvGrpSpPr/>
              <p:nvPr/>
            </p:nvGrpSpPr>
            <p:grpSpPr>
              <a:xfrm>
                <a:off x="63500" y="30985"/>
                <a:ext cx="1111251" cy="1217225"/>
                <a:chOff x="0" y="0"/>
                <a:chExt cx="1111250" cy="1217223"/>
              </a:xfrm>
            </p:grpSpPr>
            <p:pic>
              <p:nvPicPr>
                <p:cNvPr id="7667" name="Image" descr="Image"/>
                <p:cNvPicPr>
                  <a:picLocks noChangeAspect="1"/>
                </p:cNvPicPr>
                <p:nvPr/>
              </p:nvPicPr>
              <p:blipFill>
                <a:blip r:embed="rId7">
                  <a:extLst/>
                </a:blip>
                <a:stretch>
                  <a:fillRect/>
                </a:stretch>
              </p:blipFill>
              <p:spPr>
                <a:xfrm>
                  <a:off x="492201" y="564891"/>
                  <a:ext cx="120574" cy="652333"/>
                </a:xfrm>
                <a:prstGeom prst="rect">
                  <a:avLst/>
                </a:prstGeom>
                <a:ln w="12700" cap="flat">
                  <a:noFill/>
                  <a:miter lim="400000"/>
                </a:ln>
                <a:effectLst/>
              </p:spPr>
            </p:pic>
            <p:pic>
              <p:nvPicPr>
                <p:cNvPr id="7668" name="Image" descr="Image"/>
                <p:cNvPicPr>
                  <a:picLocks noChangeAspect="1"/>
                </p:cNvPicPr>
                <p:nvPr/>
              </p:nvPicPr>
              <p:blipFill>
                <a:blip r:embed="rId7">
                  <a:extLst/>
                </a:blip>
                <a:stretch>
                  <a:fillRect/>
                </a:stretch>
              </p:blipFill>
              <p:spPr>
                <a:xfrm rot="18000000">
                  <a:off x="735260" y="426833"/>
                  <a:ext cx="120574" cy="652333"/>
                </a:xfrm>
                <a:prstGeom prst="rect">
                  <a:avLst/>
                </a:prstGeom>
                <a:ln w="12700" cap="flat">
                  <a:noFill/>
                  <a:miter lim="400000"/>
                </a:ln>
                <a:effectLst/>
              </p:spPr>
            </p:pic>
            <p:pic>
              <p:nvPicPr>
                <p:cNvPr id="7669" name="Image" descr="Image"/>
                <p:cNvPicPr>
                  <a:picLocks noChangeAspect="1"/>
                </p:cNvPicPr>
                <p:nvPr/>
              </p:nvPicPr>
              <p:blipFill>
                <a:blip r:embed="rId7">
                  <a:extLst/>
                </a:blip>
                <a:stretch>
                  <a:fillRect/>
                </a:stretch>
              </p:blipFill>
              <p:spPr>
                <a:xfrm rot="10800000">
                  <a:off x="495292" y="0"/>
                  <a:ext cx="120575" cy="652332"/>
                </a:xfrm>
                <a:prstGeom prst="rect">
                  <a:avLst/>
                </a:prstGeom>
                <a:ln w="12700" cap="flat">
                  <a:noFill/>
                  <a:miter lim="400000"/>
                </a:ln>
                <a:effectLst/>
              </p:spPr>
            </p:pic>
            <p:pic>
              <p:nvPicPr>
                <p:cNvPr id="7670" name="Image" descr="Image"/>
                <p:cNvPicPr>
                  <a:picLocks noChangeAspect="1"/>
                </p:cNvPicPr>
                <p:nvPr/>
              </p:nvPicPr>
              <p:blipFill>
                <a:blip r:embed="rId7">
                  <a:extLst/>
                </a:blip>
                <a:stretch>
                  <a:fillRect/>
                </a:stretch>
              </p:blipFill>
              <p:spPr>
                <a:xfrm rot="7200000">
                  <a:off x="252324" y="145000"/>
                  <a:ext cx="120574" cy="652333"/>
                </a:xfrm>
                <a:prstGeom prst="rect">
                  <a:avLst/>
                </a:prstGeom>
                <a:ln w="12700" cap="flat">
                  <a:noFill/>
                  <a:miter lim="400000"/>
                </a:ln>
                <a:effectLst/>
              </p:spPr>
            </p:pic>
            <p:pic>
              <p:nvPicPr>
                <p:cNvPr id="7671" name="Image" descr="Image"/>
                <p:cNvPicPr>
                  <a:picLocks noChangeAspect="1"/>
                </p:cNvPicPr>
                <p:nvPr/>
              </p:nvPicPr>
              <p:blipFill>
                <a:blip r:embed="rId7">
                  <a:extLst/>
                </a:blip>
                <a:stretch>
                  <a:fillRect/>
                </a:stretch>
              </p:blipFill>
              <p:spPr>
                <a:xfrm rot="3600000">
                  <a:off x="252324" y="423742"/>
                  <a:ext cx="120574" cy="652333"/>
                </a:xfrm>
                <a:prstGeom prst="rect">
                  <a:avLst/>
                </a:prstGeom>
                <a:ln w="12700" cap="flat">
                  <a:noFill/>
                  <a:miter lim="400000"/>
                </a:ln>
                <a:effectLst/>
              </p:spPr>
            </p:pic>
            <p:pic>
              <p:nvPicPr>
                <p:cNvPr id="7672" name="Image" descr="Image"/>
                <p:cNvPicPr>
                  <a:picLocks noChangeAspect="1"/>
                </p:cNvPicPr>
                <p:nvPr/>
              </p:nvPicPr>
              <p:blipFill>
                <a:blip r:embed="rId7">
                  <a:extLst/>
                </a:blip>
                <a:stretch>
                  <a:fillRect/>
                </a:stretch>
              </p:blipFill>
              <p:spPr>
                <a:xfrm rot="14400000">
                  <a:off x="738352" y="145000"/>
                  <a:ext cx="120574" cy="652333"/>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9" name="Div_Size"/>
          <p:cNvSpPr txBox="1"/>
          <p:nvPr>
            <p:ph type="ctrTitle"/>
          </p:nvPr>
        </p:nvSpPr>
        <p:spPr>
          <a:xfrm>
            <a:off x="1270000" y="-3466454"/>
            <a:ext cx="10464800" cy="3302001"/>
          </a:xfrm>
          <a:prstGeom prst="rect">
            <a:avLst/>
          </a:prstGeom>
        </p:spPr>
        <p:txBody>
          <a:bodyPr/>
          <a:lstStyle/>
          <a:p>
            <a:pPr/>
            <a:r>
              <a:t>Div_Size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